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7.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8.xml" ContentType="application/vnd.openxmlformats-officedocument.presentationml.tags+xml"/>
  <Override PartName="/ppt/notesSlides/notesSlide1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1.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2.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3.xml" ContentType="application/vnd.openxmlformats-officedocument.presentationml.notesSlide+xml"/>
  <Override PartName="/ppt/tags/tag96.xml" ContentType="application/vnd.openxmlformats-officedocument.presentationml.tags+xml"/>
  <Override PartName="/ppt/notesSlides/notesSlide14.xml" ContentType="application/vnd.openxmlformats-officedocument.presentationml.notesSlide+xml"/>
  <Override PartName="/ppt/tags/tag97.xml" ContentType="application/vnd.openxmlformats-officedocument.presentationml.tags+xml"/>
  <Override PartName="/ppt/notesSlides/notesSlide15.xml" ContentType="application/vnd.openxmlformats-officedocument.presentationml.notesSlide+xml"/>
  <Override PartName="/ppt/tags/tag98.xml" ContentType="application/vnd.openxmlformats-officedocument.presentationml.tags+xml"/>
  <Override PartName="/ppt/notesSlides/notesSlide16.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17.xml" ContentType="application/vnd.openxmlformats-officedocument.presentationml.notesSlide+xml"/>
  <Override PartName="/ppt/tags/tag108.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3"/>
  </p:notesMasterIdLst>
  <p:handoutMasterIdLst>
    <p:handoutMasterId r:id="rId44"/>
  </p:handoutMasterIdLst>
  <p:sldIdLst>
    <p:sldId id="256" r:id="rId2"/>
    <p:sldId id="288" r:id="rId3"/>
    <p:sldId id="299" r:id="rId4"/>
    <p:sldId id="300" r:id="rId5"/>
    <p:sldId id="315" r:id="rId6"/>
    <p:sldId id="275" r:id="rId7"/>
    <p:sldId id="301" r:id="rId8"/>
    <p:sldId id="302" r:id="rId9"/>
    <p:sldId id="316" r:id="rId10"/>
    <p:sldId id="303" r:id="rId11"/>
    <p:sldId id="304" r:id="rId12"/>
    <p:sldId id="305" r:id="rId13"/>
    <p:sldId id="306" r:id="rId14"/>
    <p:sldId id="313" r:id="rId15"/>
    <p:sldId id="278" r:id="rId16"/>
    <p:sldId id="317" r:id="rId17"/>
    <p:sldId id="307" r:id="rId18"/>
    <p:sldId id="319" r:id="rId19"/>
    <p:sldId id="308" r:id="rId20"/>
    <p:sldId id="309" r:id="rId21"/>
    <p:sldId id="310" r:id="rId22"/>
    <p:sldId id="321" r:id="rId23"/>
    <p:sldId id="312" r:id="rId24"/>
    <p:sldId id="295" r:id="rId25"/>
    <p:sldId id="323" r:id="rId26"/>
    <p:sldId id="324" r:id="rId27"/>
    <p:sldId id="322" r:id="rId28"/>
    <p:sldId id="285" r:id="rId29"/>
    <p:sldId id="289" r:id="rId30"/>
    <p:sldId id="290" r:id="rId31"/>
    <p:sldId id="297" r:id="rId32"/>
    <p:sldId id="291" r:id="rId33"/>
    <p:sldId id="292" r:id="rId34"/>
    <p:sldId id="293" r:id="rId35"/>
    <p:sldId id="325" r:id="rId36"/>
    <p:sldId id="320" r:id="rId37"/>
    <p:sldId id="298" r:id="rId38"/>
    <p:sldId id="287" r:id="rId39"/>
    <p:sldId id="314" r:id="rId40"/>
    <p:sldId id="283" r:id="rId41"/>
    <p:sldId id="272" r:id="rId42"/>
  </p:sldIdLst>
  <p:sldSz cx="12192000" cy="6858000"/>
  <p:notesSz cx="9296400" cy="688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919C"/>
    <a:srgbClr val="60CBD6"/>
    <a:srgbClr val="009999"/>
    <a:srgbClr val="4698A8"/>
    <a:srgbClr val="CC66FF"/>
    <a:srgbClr val="B0B0B0"/>
    <a:srgbClr val="556885"/>
    <a:srgbClr val="FFCCFF"/>
    <a:srgbClr val="0076A3"/>
    <a:srgbClr val="006A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523" autoAdjust="0"/>
  </p:normalViewPr>
  <p:slideViewPr>
    <p:cSldViewPr snapToGrid="0">
      <p:cViewPr varScale="1">
        <p:scale>
          <a:sx n="73" d="100"/>
          <a:sy n="73" d="100"/>
        </p:scale>
        <p:origin x="318" y="54"/>
      </p:cViewPr>
      <p:guideLst/>
    </p:cSldViewPr>
  </p:slideViewPr>
  <p:outlineViewPr>
    <p:cViewPr>
      <p:scale>
        <a:sx n="33" d="100"/>
        <a:sy n="33" d="100"/>
      </p:scale>
      <p:origin x="0" y="-16956"/>
    </p:cViewPr>
  </p:outlineViewPr>
  <p:notesTextViewPr>
    <p:cViewPr>
      <p:scale>
        <a:sx n="3" d="2"/>
        <a:sy n="3" d="2"/>
      </p:scale>
      <p:origin x="0" y="0"/>
    </p:cViewPr>
  </p:notesTextViewPr>
  <p:sorterViewPr>
    <p:cViewPr>
      <p:scale>
        <a:sx n="100" d="100"/>
        <a:sy n="100" d="100"/>
      </p:scale>
      <p:origin x="0" y="-10674"/>
    </p:cViewPr>
  </p:sorterViewPr>
  <p:notesViewPr>
    <p:cSldViewPr snapToGrid="0">
      <p:cViewPr varScale="1">
        <p:scale>
          <a:sx n="72" d="100"/>
          <a:sy n="72" d="100"/>
        </p:scale>
        <p:origin x="186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232348739841026E-3"/>
          <c:y val="0.24717115532079703"/>
          <c:w val="0.59303803105240294"/>
          <c:h val="0.71712634446619894"/>
        </c:manualLayout>
      </c:layout>
      <c:barChart>
        <c:barDir val="bar"/>
        <c:grouping val="clustered"/>
        <c:varyColors val="0"/>
        <c:ser>
          <c:idx val="2"/>
          <c:order val="0"/>
          <c:tx>
            <c:strRef>
              <c:f>Sheet1!$B$1</c:f>
              <c:strCache>
                <c:ptCount val="1"/>
                <c:pt idx="0">
                  <c:v>Series 1</c:v>
                </c:pt>
              </c:strCache>
            </c:strRef>
          </c:tx>
          <c:spPr>
            <a:solidFill>
              <a:schemeClr val="accent3"/>
            </a:solidFill>
            <a:ln>
              <a:noFill/>
            </a:ln>
            <a:effectLst/>
          </c:spPr>
          <c:invertIfNegative val="0"/>
          <c:dPt>
            <c:idx val="0"/>
            <c:invertIfNegative val="0"/>
            <c:bubble3D val="0"/>
            <c:spPr>
              <a:solidFill>
                <a:srgbClr val="B0B0B0"/>
              </a:solidFill>
              <a:ln>
                <a:noFill/>
              </a:ln>
              <a:effectLst/>
            </c:spPr>
            <c:extLst xmlns:c16r2="http://schemas.microsoft.com/office/drawing/2015/06/chart">
              <c:ext xmlns:c16="http://schemas.microsoft.com/office/drawing/2014/chart" uri="{C3380CC4-5D6E-409C-BE32-E72D297353CC}">
                <c16:uniqueId val="{00000001-7AED-4024-B112-85552CB283D3}"/>
              </c:ext>
            </c:extLst>
          </c:dPt>
          <c:dPt>
            <c:idx val="1"/>
            <c:invertIfNegative val="0"/>
            <c:bubble3D val="0"/>
            <c:spPr>
              <a:solidFill>
                <a:srgbClr val="60CBD6"/>
              </a:solidFill>
              <a:ln>
                <a:noFill/>
              </a:ln>
              <a:effectLst/>
            </c:spPr>
          </c:dPt>
          <c:dPt>
            <c:idx val="2"/>
            <c:invertIfNegative val="0"/>
            <c:bubble3D val="0"/>
            <c:spPr>
              <a:solidFill>
                <a:srgbClr val="009999"/>
              </a:solidFill>
              <a:ln>
                <a:noFill/>
              </a:ln>
              <a:effectLst/>
            </c:spPr>
            <c:extLst xmlns:c16r2="http://schemas.microsoft.com/office/drawing/2015/06/chart">
              <c:ext xmlns:c16="http://schemas.microsoft.com/office/drawing/2014/chart" uri="{C3380CC4-5D6E-409C-BE32-E72D297353CC}">
                <c16:uniqueId val="{00000003-7AED-4024-B112-85552CB283D3}"/>
              </c:ext>
            </c:extLst>
          </c:dPt>
          <c:dLbls>
            <c:dLbl>
              <c:idx val="0"/>
              <c:tx>
                <c:rich>
                  <a:bodyPr rot="0" spcFirstLastPara="1" vertOverflow="ellipsis" vert="horz" wrap="square" lIns="38100" tIns="19050" rIns="38100" bIns="19050" anchor="ctr" anchorCtr="1">
                    <a:spAutoFit/>
                  </a:bodyPr>
                  <a:lstStyle/>
                  <a:p>
                    <a:pPr>
                      <a:defRPr lang="en-US" sz="1600" b="0" i="0" u="none" strike="noStrike" kern="1200" baseline="0">
                        <a:solidFill>
                          <a:schemeClr val="tx1">
                            <a:lumMod val="75000"/>
                            <a:lumOff val="25000"/>
                          </a:schemeClr>
                        </a:solidFill>
                        <a:latin typeface="+mn-lt"/>
                        <a:ea typeface="+mn-ea"/>
                        <a:cs typeface="+mn-cs"/>
                      </a:defRPr>
                    </a:pPr>
                    <a:r>
                      <a:rPr lang="en-US" sz="3000" dirty="0" smtClean="0"/>
                      <a:t>What’s Next!</a:t>
                    </a:r>
                    <a:endParaRPr lang="en-US" sz="3000" dirty="0"/>
                  </a:p>
                </c:rich>
              </c:tx>
              <c:spPr>
                <a:noFill/>
                <a:ln>
                  <a:noFill/>
                </a:ln>
                <a:effectLst/>
              </c:spPr>
              <c:txPr>
                <a:bodyPr rot="0" spcFirstLastPara="1" vertOverflow="ellipsis" vert="horz" wrap="square" lIns="38100" tIns="19050" rIns="38100" bIns="19050" anchor="ctr" anchorCtr="1">
                  <a:spAutoFit/>
                </a:bodyPr>
                <a:lstStyle/>
                <a:p>
                  <a:pPr>
                    <a:defRPr lang="en-US"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extLst>
            </c:dLbl>
            <c:dLbl>
              <c:idx val="1"/>
              <c:layout>
                <c:manualLayout>
                  <c:x val="1.9224032202701535E-2"/>
                  <c:y val="2.7463461702310781E-3"/>
                </c:manualLayout>
              </c:layout>
              <c:tx>
                <c:rich>
                  <a:bodyPr rot="0" spcFirstLastPara="1" vertOverflow="ellipsis" vert="horz" wrap="square" lIns="38100" tIns="19050" rIns="38100" bIns="1905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lang="en-US" sz="3000" b="0" i="0" u="none" strike="noStrike" kern="1200" baseline="0">
                        <a:solidFill>
                          <a:prstClr val="black">
                            <a:lumMod val="75000"/>
                            <a:lumOff val="25000"/>
                          </a:prstClr>
                        </a:solidFill>
                        <a:latin typeface="+mn-lt"/>
                        <a:ea typeface="+mn-ea"/>
                        <a:cs typeface="+mn-cs"/>
                      </a:defRPr>
                    </a:pPr>
                    <a:r>
                      <a:rPr lang="en-IN" sz="3000" b="0" i="0" u="none" strike="noStrike" kern="1200" baseline="0" dirty="0" smtClean="0">
                        <a:solidFill>
                          <a:prstClr val="black">
                            <a:lumMod val="75000"/>
                            <a:lumOff val="25000"/>
                          </a:prstClr>
                        </a:solidFill>
                        <a:latin typeface="+mn-lt"/>
                        <a:ea typeface="+mn-ea"/>
                        <a:cs typeface="+mn-cs"/>
                      </a:rPr>
                      <a:t>ISMS Implementation in C-DAC</a:t>
                    </a:r>
                    <a:r>
                      <a:rPr lang="en-IN" sz="2400" b="0" i="0" u="none" strike="noStrike" kern="1200" baseline="0" dirty="0" smtClean="0">
                        <a:solidFill>
                          <a:prstClr val="black">
                            <a:lumMod val="75000"/>
                            <a:lumOff val="25000"/>
                          </a:prstClr>
                        </a:solidFill>
                        <a:latin typeface="+mn-lt"/>
                        <a:ea typeface="+mn-ea"/>
                        <a:cs typeface="+mn-cs"/>
                      </a:rPr>
                      <a:t/>
                    </a:r>
                    <a:br>
                      <a:rPr lang="en-IN" sz="2400" b="0" i="0" u="none" strike="noStrike" kern="1200" baseline="0" dirty="0" smtClean="0">
                        <a:solidFill>
                          <a:prstClr val="black">
                            <a:lumMod val="75000"/>
                            <a:lumOff val="25000"/>
                          </a:prstClr>
                        </a:solidFill>
                        <a:latin typeface="+mn-lt"/>
                        <a:ea typeface="+mn-ea"/>
                        <a:cs typeface="+mn-cs"/>
                      </a:rPr>
                    </a:br>
                    <a:r>
                      <a:rPr lang="en-IN" sz="2400" b="0" i="0" u="none" strike="noStrike" kern="1200" baseline="0" dirty="0" smtClean="0">
                        <a:solidFill>
                          <a:prstClr val="black">
                            <a:lumMod val="75000"/>
                            <a:lumOff val="25000"/>
                          </a:prstClr>
                        </a:solidFill>
                        <a:latin typeface="+mn-lt"/>
                        <a:ea typeface="+mn-ea"/>
                        <a:cs typeface="+mn-cs"/>
                      </a:rPr>
                      <a:t>- The Progress</a:t>
                    </a:r>
                    <a:br>
                      <a:rPr lang="en-IN" sz="2400" b="0" i="0" u="none" strike="noStrike" kern="1200" baseline="0" dirty="0" smtClean="0">
                        <a:solidFill>
                          <a:prstClr val="black">
                            <a:lumMod val="75000"/>
                            <a:lumOff val="25000"/>
                          </a:prstClr>
                        </a:solidFill>
                        <a:latin typeface="+mn-lt"/>
                        <a:ea typeface="+mn-ea"/>
                        <a:cs typeface="+mn-cs"/>
                      </a:rPr>
                    </a:br>
                    <a:r>
                      <a:rPr lang="en-IN" sz="2400" b="0" i="0" u="none" strike="noStrike" kern="1200" baseline="0" dirty="0" smtClean="0">
                        <a:solidFill>
                          <a:prstClr val="black">
                            <a:lumMod val="75000"/>
                            <a:lumOff val="25000"/>
                          </a:prstClr>
                        </a:solidFill>
                        <a:latin typeface="+mn-lt"/>
                        <a:ea typeface="+mn-ea"/>
                        <a:cs typeface="+mn-cs"/>
                      </a:rPr>
                      <a:t>- The Way Forward</a:t>
                    </a:r>
                    <a:endParaRPr lang="en-IN" sz="2400" b="0" i="0" u="none" strike="noStrike" kern="1200" baseline="0" dirty="0">
                      <a:solidFill>
                        <a:prstClr val="black">
                          <a:lumMod val="75000"/>
                          <a:lumOff val="25000"/>
                        </a:prstClr>
                      </a:solidFill>
                      <a:latin typeface="+mn-lt"/>
                      <a:ea typeface="+mn-ea"/>
                      <a:cs typeface="+mn-cs"/>
                    </a:endParaRPr>
                  </a:p>
                </c:rich>
              </c:tx>
              <c:spPr>
                <a:noFill/>
                <a:ln>
                  <a:noFill/>
                </a:ln>
                <a:effectLst/>
              </c:spPr>
              <c:txPr>
                <a:bodyPr rot="0" spcFirstLastPara="1" vertOverflow="ellipsis" vert="horz" wrap="square" lIns="38100" tIns="19050" rIns="38100" bIns="1905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lang="en-US" sz="3000" b="0" i="0" u="none" strike="noStrike" kern="1200" baseline="0">
                      <a:solidFill>
                        <a:prstClr val="black">
                          <a:lumMod val="75000"/>
                          <a:lumOff val="25000"/>
                        </a:prstClr>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45456537045657019"/>
                      <c:h val="0.27609018049333028"/>
                    </c:manualLayout>
                  </c15:layout>
                </c:ext>
              </c:extLst>
            </c:dLbl>
            <c:dLbl>
              <c:idx val="2"/>
              <c:tx>
                <c:rich>
                  <a:bodyPr rot="0" spcFirstLastPara="1" vertOverflow="ellipsis" vert="horz" wrap="square" lIns="38100" tIns="19050" rIns="38100" bIns="1905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lang="en-US" sz="3000" b="0" i="0" u="none" strike="noStrike" kern="1200" baseline="0">
                        <a:solidFill>
                          <a:prstClr val="black">
                            <a:lumMod val="75000"/>
                            <a:lumOff val="25000"/>
                          </a:prstClr>
                        </a:solidFill>
                        <a:latin typeface="+mn-lt"/>
                        <a:ea typeface="+mn-ea"/>
                        <a:cs typeface="+mn-cs"/>
                      </a:defRPr>
                    </a:pPr>
                    <a:r>
                      <a:rPr lang="en-US" sz="3000" dirty="0" smtClean="0"/>
                      <a:t>The ISMS</a:t>
                    </a:r>
                    <a:r>
                      <a:rPr lang="en-US" sz="3000" baseline="0" dirty="0" smtClean="0"/>
                      <a:t> framework</a:t>
                    </a:r>
                    <a:endParaRPr lang="en-US" sz="3000" dirty="0" smtClean="0"/>
                  </a:p>
                </c:rich>
              </c:tx>
              <c:spPr>
                <a:noFill/>
                <a:ln>
                  <a:noFill/>
                </a:ln>
                <a:effectLst/>
              </c:spPr>
              <c:txPr>
                <a:bodyPr rot="0" spcFirstLastPara="1" vertOverflow="ellipsis" vert="horz" wrap="square" lIns="38100" tIns="19050" rIns="38100" bIns="1905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lang="en-US" sz="3000" b="0" i="0" u="none" strike="noStrike" kern="1200" baseline="0">
                      <a:solidFill>
                        <a:prstClr val="black">
                          <a:lumMod val="75000"/>
                          <a:lumOff val="25000"/>
                        </a:prstClr>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41144093434037671"/>
                      <c:h val="0.30995262877227947"/>
                    </c:manualLayout>
                  </c15:layout>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eparator> </c:separator>
            <c:showLeaderLines val="0"/>
            <c:extLst xmlns:c16r2="http://schemas.microsoft.com/office/drawing/2015/06/chart">
              <c:ext xmlns:c15="http://schemas.microsoft.com/office/drawing/2012/chart" uri="{CE6537A1-D6FC-4f65-9D91-7224C49458BB}">
                <c15:showLeaderLines val="0"/>
              </c:ext>
            </c:extLst>
          </c:dLbls>
          <c:cat>
            <c:strRef>
              <c:f>Sheet1!$A$2:$A$4</c:f>
              <c:strCache>
                <c:ptCount val="3"/>
                <c:pt idx="0">
                  <c:v>Development So Far</c:v>
                </c:pt>
                <c:pt idx="1">
                  <c:v>Context of the Organisation</c:v>
                </c:pt>
                <c:pt idx="2">
                  <c:v>Whats Next!</c:v>
                </c:pt>
              </c:strCache>
            </c:strRef>
          </c:cat>
          <c:val>
            <c:numRef>
              <c:f>Sheet1!$B$2:$B$4</c:f>
              <c:numCache>
                <c:formatCode>0%</c:formatCode>
                <c:ptCount val="3"/>
                <c:pt idx="0">
                  <c:v>0.3</c:v>
                </c:pt>
                <c:pt idx="1">
                  <c:v>0.5</c:v>
                </c:pt>
                <c:pt idx="2">
                  <c:v>0.1</c:v>
                </c:pt>
              </c:numCache>
            </c:numRef>
          </c:val>
          <c:extLst xmlns:c16r2="http://schemas.microsoft.com/office/drawing/2015/06/chart">
            <c:ext xmlns:c16="http://schemas.microsoft.com/office/drawing/2014/chart" uri="{C3380CC4-5D6E-409C-BE32-E72D297353CC}">
              <c16:uniqueId val="{00000006-7AED-4024-B112-85552CB283D3}"/>
            </c:ext>
          </c:extLst>
        </c:ser>
        <c:dLbls>
          <c:showLegendKey val="0"/>
          <c:showVal val="0"/>
          <c:showCatName val="0"/>
          <c:showSerName val="0"/>
          <c:showPercent val="0"/>
          <c:showBubbleSize val="0"/>
        </c:dLbls>
        <c:gapWidth val="20"/>
        <c:axId val="403793184"/>
        <c:axId val="403788872"/>
      </c:barChart>
      <c:catAx>
        <c:axId val="403793184"/>
        <c:scaling>
          <c:orientation val="minMax"/>
        </c:scaling>
        <c:delete val="1"/>
        <c:axPos val="l"/>
        <c:numFmt formatCode="General" sourceLinked="1"/>
        <c:majorTickMark val="none"/>
        <c:minorTickMark val="none"/>
        <c:tickLblPos val="nextTo"/>
        <c:crossAx val="403788872"/>
        <c:crosses val="autoZero"/>
        <c:auto val="1"/>
        <c:lblAlgn val="ctr"/>
        <c:lblOffset val="100"/>
        <c:noMultiLvlLbl val="0"/>
      </c:catAx>
      <c:valAx>
        <c:axId val="403788872"/>
        <c:scaling>
          <c:orientation val="minMax"/>
        </c:scaling>
        <c:delete val="1"/>
        <c:axPos val="b"/>
        <c:numFmt formatCode="0%" sourceLinked="1"/>
        <c:majorTickMark val="none"/>
        <c:minorTickMark val="none"/>
        <c:tickLblPos val="nextTo"/>
        <c:crossAx val="40379318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3F98C9-9756-42D0-A475-F87745741F54}" type="doc">
      <dgm:prSet loTypeId="urn:microsoft.com/office/officeart/2005/8/layout/hierarchy5" loCatId="hierarchy" qsTypeId="urn:microsoft.com/office/officeart/2005/8/quickstyle/simple1" qsCatId="simple" csTypeId="urn:microsoft.com/office/officeart/2005/8/colors/colorful5" csCatId="colorful" phldr="1"/>
      <dgm:spPr/>
      <dgm:t>
        <a:bodyPr/>
        <a:lstStyle/>
        <a:p>
          <a:endParaRPr lang="en-IN"/>
        </a:p>
      </dgm:t>
    </dgm:pt>
    <dgm:pt modelId="{680D6DFA-4E75-4E7B-8F02-AF06A8C3F953}">
      <dgm:prSet phldrT="[Text]"/>
      <dgm:spPr>
        <a:solidFill>
          <a:srgbClr val="00B0F0"/>
        </a:solidFill>
      </dgm:spPr>
      <dgm:t>
        <a:bodyPr/>
        <a:lstStyle/>
        <a:p>
          <a:r>
            <a:rPr lang="en-IN" dirty="0" smtClean="0"/>
            <a:t>CISO</a:t>
          </a:r>
          <a:endParaRPr lang="en-IN" dirty="0"/>
        </a:p>
      </dgm:t>
    </dgm:pt>
    <dgm:pt modelId="{C733E332-BAA3-4C11-8D0A-605D4C8E8447}" type="parTrans" cxnId="{72F5ABFA-259B-4ECA-AF72-54BCCB25DBFB}">
      <dgm:prSet/>
      <dgm:spPr/>
      <dgm:t>
        <a:bodyPr/>
        <a:lstStyle/>
        <a:p>
          <a:endParaRPr lang="en-IN"/>
        </a:p>
      </dgm:t>
    </dgm:pt>
    <dgm:pt modelId="{A849FD03-9F23-4514-B651-04C95E16D0C2}" type="sibTrans" cxnId="{72F5ABFA-259B-4ECA-AF72-54BCCB25DBFB}">
      <dgm:prSet/>
      <dgm:spPr/>
      <dgm:t>
        <a:bodyPr/>
        <a:lstStyle/>
        <a:p>
          <a:endParaRPr lang="en-IN"/>
        </a:p>
      </dgm:t>
    </dgm:pt>
    <dgm:pt modelId="{D0A7AE1F-1A11-4BA6-A0AD-2F62C1ECD847}">
      <dgm:prSet phldrT="[Text]"/>
      <dgm:spPr>
        <a:solidFill>
          <a:srgbClr val="31ACB9"/>
        </a:solidFill>
      </dgm:spPr>
      <dgm:t>
        <a:bodyPr/>
        <a:lstStyle/>
        <a:p>
          <a:r>
            <a:rPr lang="en-IN" dirty="0" smtClean="0"/>
            <a:t>CISG</a:t>
          </a:r>
          <a:endParaRPr lang="en-IN" dirty="0"/>
        </a:p>
      </dgm:t>
    </dgm:pt>
    <dgm:pt modelId="{5D8A22AB-B9F8-4961-BBBE-B13FA6F604F0}" type="parTrans" cxnId="{35227850-3C65-4BB9-93C7-D3F63BC0F8F3}">
      <dgm:prSet/>
      <dgm:spPr>
        <a:ln>
          <a:solidFill>
            <a:srgbClr val="00B0F0"/>
          </a:solidFill>
        </a:ln>
      </dgm:spPr>
      <dgm:t>
        <a:bodyPr/>
        <a:lstStyle/>
        <a:p>
          <a:endParaRPr lang="en-IN"/>
        </a:p>
      </dgm:t>
    </dgm:pt>
    <dgm:pt modelId="{8605686E-478C-40A9-B70B-710B630840D7}" type="sibTrans" cxnId="{35227850-3C65-4BB9-93C7-D3F63BC0F8F3}">
      <dgm:prSet/>
      <dgm:spPr/>
      <dgm:t>
        <a:bodyPr/>
        <a:lstStyle/>
        <a:p>
          <a:endParaRPr lang="en-IN"/>
        </a:p>
      </dgm:t>
    </dgm:pt>
    <dgm:pt modelId="{084485B0-14B5-4923-A275-4BCF5755D848}">
      <dgm:prSet phldrT="[Text]"/>
      <dgm:spPr>
        <a:solidFill>
          <a:srgbClr val="31ACB9"/>
        </a:solidFill>
      </dgm:spPr>
      <dgm:t>
        <a:bodyPr/>
        <a:lstStyle/>
        <a:p>
          <a:r>
            <a:rPr lang="en-IN" dirty="0" smtClean="0"/>
            <a:t>Internal Audits</a:t>
          </a:r>
          <a:endParaRPr lang="en-IN" dirty="0"/>
        </a:p>
      </dgm:t>
    </dgm:pt>
    <dgm:pt modelId="{28F45BFC-F340-446E-9623-2D5E602BD146}" type="parTrans" cxnId="{A3CE9326-2170-42D4-ABDA-3ACCD0FB68A8}">
      <dgm:prSet/>
      <dgm:spPr>
        <a:ln>
          <a:solidFill>
            <a:srgbClr val="00B0F0"/>
          </a:solidFill>
        </a:ln>
      </dgm:spPr>
      <dgm:t>
        <a:bodyPr/>
        <a:lstStyle/>
        <a:p>
          <a:endParaRPr lang="en-IN"/>
        </a:p>
      </dgm:t>
    </dgm:pt>
    <dgm:pt modelId="{00FA5DEB-0139-4F8A-A76A-55818009435D}" type="sibTrans" cxnId="{A3CE9326-2170-42D4-ABDA-3ACCD0FB68A8}">
      <dgm:prSet/>
      <dgm:spPr/>
      <dgm:t>
        <a:bodyPr/>
        <a:lstStyle/>
        <a:p>
          <a:endParaRPr lang="en-IN"/>
        </a:p>
      </dgm:t>
    </dgm:pt>
    <dgm:pt modelId="{C9320BF5-E485-4F75-ACB7-087461C34120}">
      <dgm:prSet phldrT="[Text]"/>
      <dgm:spPr>
        <a:solidFill>
          <a:srgbClr val="B0B0B0"/>
        </a:solidFill>
      </dgm:spPr>
      <dgm:t>
        <a:bodyPr/>
        <a:lstStyle/>
        <a:p>
          <a:r>
            <a:rPr lang="en-IN" dirty="0" smtClean="0"/>
            <a:t>Security Administration</a:t>
          </a:r>
          <a:endParaRPr lang="en-IN" dirty="0"/>
        </a:p>
      </dgm:t>
    </dgm:pt>
    <dgm:pt modelId="{E7EE1162-9FA0-45F5-8A3B-86A0E0AE9DDC}" type="parTrans" cxnId="{359A8276-7E41-425F-B688-34DBA8B287F1}">
      <dgm:prSet/>
      <dgm:spPr>
        <a:ln>
          <a:solidFill>
            <a:srgbClr val="31ACB9"/>
          </a:solidFill>
        </a:ln>
      </dgm:spPr>
      <dgm:t>
        <a:bodyPr/>
        <a:lstStyle/>
        <a:p>
          <a:endParaRPr lang="en-IN"/>
        </a:p>
      </dgm:t>
    </dgm:pt>
    <dgm:pt modelId="{8120B93C-78E4-44E5-9D26-CEE13CB394C0}" type="sibTrans" cxnId="{359A8276-7E41-425F-B688-34DBA8B287F1}">
      <dgm:prSet/>
      <dgm:spPr/>
      <dgm:t>
        <a:bodyPr/>
        <a:lstStyle/>
        <a:p>
          <a:endParaRPr lang="en-IN"/>
        </a:p>
      </dgm:t>
    </dgm:pt>
    <dgm:pt modelId="{3C7F2C4E-1B5C-4CB9-8A12-32372C078DEC}">
      <dgm:prSet phldrT="[Text]"/>
      <dgm:spPr>
        <a:solidFill>
          <a:srgbClr val="31ACB9"/>
        </a:solidFill>
      </dgm:spPr>
      <dgm:t>
        <a:bodyPr/>
        <a:lstStyle/>
        <a:p>
          <a:r>
            <a:rPr lang="en-IN" dirty="0" smtClean="0"/>
            <a:t>NISO</a:t>
          </a:r>
          <a:endParaRPr lang="en-IN" dirty="0"/>
        </a:p>
      </dgm:t>
    </dgm:pt>
    <dgm:pt modelId="{C0C821AE-3DA6-44E9-A2C7-442088BC9F91}" type="parTrans" cxnId="{CD9DFDDC-FE93-4FA8-BEA5-EF8E94BD7CE6}">
      <dgm:prSet/>
      <dgm:spPr>
        <a:ln>
          <a:solidFill>
            <a:srgbClr val="00B0F0"/>
          </a:solidFill>
        </a:ln>
      </dgm:spPr>
      <dgm:t>
        <a:bodyPr/>
        <a:lstStyle/>
        <a:p>
          <a:endParaRPr lang="en-IN"/>
        </a:p>
      </dgm:t>
    </dgm:pt>
    <dgm:pt modelId="{ABACCB85-DDA5-434A-9269-16CA1264CB48}" type="sibTrans" cxnId="{CD9DFDDC-FE93-4FA8-BEA5-EF8E94BD7CE6}">
      <dgm:prSet/>
      <dgm:spPr/>
      <dgm:t>
        <a:bodyPr/>
        <a:lstStyle/>
        <a:p>
          <a:endParaRPr lang="en-IN"/>
        </a:p>
      </dgm:t>
    </dgm:pt>
    <dgm:pt modelId="{98DDAE6E-1E98-46C4-BFA4-1CDFE8F4102E}">
      <dgm:prSet phldrT="[Text]"/>
      <dgm:spPr>
        <a:solidFill>
          <a:srgbClr val="B0B0B0"/>
        </a:solidFill>
      </dgm:spPr>
      <dgm:t>
        <a:bodyPr/>
        <a:lstStyle/>
        <a:p>
          <a:r>
            <a:rPr lang="en-IN" dirty="0" smtClean="0"/>
            <a:t>Security Operation</a:t>
          </a:r>
          <a:endParaRPr lang="en-IN" dirty="0"/>
        </a:p>
      </dgm:t>
    </dgm:pt>
    <dgm:pt modelId="{3D3B8F66-657F-41D9-B7C4-3C57B650DB26}" type="parTrans" cxnId="{89F244B7-AE83-418C-9D5F-7724256E8B76}">
      <dgm:prSet/>
      <dgm:spPr>
        <a:ln>
          <a:solidFill>
            <a:srgbClr val="31ACB9"/>
          </a:solidFill>
        </a:ln>
      </dgm:spPr>
      <dgm:t>
        <a:bodyPr/>
        <a:lstStyle/>
        <a:p>
          <a:endParaRPr lang="en-IN"/>
        </a:p>
      </dgm:t>
    </dgm:pt>
    <dgm:pt modelId="{A171441C-4B5A-4328-A0C5-A9DD20B553FB}" type="sibTrans" cxnId="{89F244B7-AE83-418C-9D5F-7724256E8B76}">
      <dgm:prSet/>
      <dgm:spPr/>
      <dgm:t>
        <a:bodyPr/>
        <a:lstStyle/>
        <a:p>
          <a:endParaRPr lang="en-IN"/>
        </a:p>
      </dgm:t>
    </dgm:pt>
    <dgm:pt modelId="{8A9AF573-1CAA-42E9-8EC5-16DCC7AF74DD}">
      <dgm:prSet phldrT="[Text]"/>
      <dgm:spPr>
        <a:solidFill>
          <a:srgbClr val="B0B0B0"/>
        </a:solidFill>
      </dgm:spPr>
      <dgm:t>
        <a:bodyPr/>
        <a:lstStyle/>
        <a:p>
          <a:r>
            <a:rPr lang="en-IN" dirty="0" smtClean="0"/>
            <a:t>Incident Management</a:t>
          </a:r>
          <a:endParaRPr lang="en-IN" dirty="0"/>
        </a:p>
      </dgm:t>
    </dgm:pt>
    <dgm:pt modelId="{5CFEDA50-7AA6-4F5B-82BD-0A8388C9CFEA}" type="parTrans" cxnId="{7CBF9100-3523-4923-884E-650C994E0A65}">
      <dgm:prSet/>
      <dgm:spPr>
        <a:ln>
          <a:solidFill>
            <a:srgbClr val="31ACB9"/>
          </a:solidFill>
        </a:ln>
      </dgm:spPr>
      <dgm:t>
        <a:bodyPr/>
        <a:lstStyle/>
        <a:p>
          <a:endParaRPr lang="en-IN"/>
        </a:p>
      </dgm:t>
    </dgm:pt>
    <dgm:pt modelId="{B51E0253-BDF5-4432-9C19-FBEA83FF7373}" type="sibTrans" cxnId="{7CBF9100-3523-4923-884E-650C994E0A65}">
      <dgm:prSet/>
      <dgm:spPr/>
      <dgm:t>
        <a:bodyPr/>
        <a:lstStyle/>
        <a:p>
          <a:endParaRPr lang="en-IN"/>
        </a:p>
      </dgm:t>
    </dgm:pt>
    <dgm:pt modelId="{54A03BF9-B95D-4F6F-9101-08493185B961}" type="pres">
      <dgm:prSet presAssocID="{523F98C9-9756-42D0-A475-F87745741F54}" presName="mainComposite" presStyleCnt="0">
        <dgm:presLayoutVars>
          <dgm:chPref val="1"/>
          <dgm:dir/>
          <dgm:animOne val="branch"/>
          <dgm:animLvl val="lvl"/>
          <dgm:resizeHandles val="exact"/>
        </dgm:presLayoutVars>
      </dgm:prSet>
      <dgm:spPr/>
      <dgm:t>
        <a:bodyPr/>
        <a:lstStyle/>
        <a:p>
          <a:endParaRPr lang="en-IN"/>
        </a:p>
      </dgm:t>
    </dgm:pt>
    <dgm:pt modelId="{38B3890B-41D3-4533-844A-CBCDE5DC0659}" type="pres">
      <dgm:prSet presAssocID="{523F98C9-9756-42D0-A475-F87745741F54}" presName="hierFlow" presStyleCnt="0"/>
      <dgm:spPr/>
    </dgm:pt>
    <dgm:pt modelId="{6849EB36-0219-42AB-9438-1B33DEFD6CBB}" type="pres">
      <dgm:prSet presAssocID="{523F98C9-9756-42D0-A475-F87745741F54}" presName="hierChild1" presStyleCnt="0">
        <dgm:presLayoutVars>
          <dgm:chPref val="1"/>
          <dgm:animOne val="branch"/>
          <dgm:animLvl val="lvl"/>
        </dgm:presLayoutVars>
      </dgm:prSet>
      <dgm:spPr/>
    </dgm:pt>
    <dgm:pt modelId="{B5F392B3-1EC9-4F9D-9987-9F9F9C26FC13}" type="pres">
      <dgm:prSet presAssocID="{680D6DFA-4E75-4E7B-8F02-AF06A8C3F953}" presName="Name17" presStyleCnt="0"/>
      <dgm:spPr/>
    </dgm:pt>
    <dgm:pt modelId="{0618BF07-6FC4-43EE-80D1-5D46E83F3DE6}" type="pres">
      <dgm:prSet presAssocID="{680D6DFA-4E75-4E7B-8F02-AF06A8C3F953}" presName="level1Shape" presStyleLbl="node0" presStyleIdx="0" presStyleCnt="1">
        <dgm:presLayoutVars>
          <dgm:chPref val="3"/>
        </dgm:presLayoutVars>
      </dgm:prSet>
      <dgm:spPr/>
      <dgm:t>
        <a:bodyPr/>
        <a:lstStyle/>
        <a:p>
          <a:endParaRPr lang="en-IN"/>
        </a:p>
      </dgm:t>
    </dgm:pt>
    <dgm:pt modelId="{CDDD0AEC-C067-4D05-B703-258C56B471FC}" type="pres">
      <dgm:prSet presAssocID="{680D6DFA-4E75-4E7B-8F02-AF06A8C3F953}" presName="hierChild2" presStyleCnt="0"/>
      <dgm:spPr/>
    </dgm:pt>
    <dgm:pt modelId="{3EB6508E-9D7F-492B-BD45-B05D9A334E55}" type="pres">
      <dgm:prSet presAssocID="{5D8A22AB-B9F8-4961-BBBE-B13FA6F604F0}" presName="Name25" presStyleLbl="parChTrans1D2" presStyleIdx="0" presStyleCnt="3"/>
      <dgm:spPr/>
      <dgm:t>
        <a:bodyPr/>
        <a:lstStyle/>
        <a:p>
          <a:endParaRPr lang="en-IN"/>
        </a:p>
      </dgm:t>
    </dgm:pt>
    <dgm:pt modelId="{4667F6C1-7815-4B38-90C6-D7EAB8AFC82A}" type="pres">
      <dgm:prSet presAssocID="{5D8A22AB-B9F8-4961-BBBE-B13FA6F604F0}" presName="connTx" presStyleLbl="parChTrans1D2" presStyleIdx="0" presStyleCnt="3"/>
      <dgm:spPr/>
      <dgm:t>
        <a:bodyPr/>
        <a:lstStyle/>
        <a:p>
          <a:endParaRPr lang="en-IN"/>
        </a:p>
      </dgm:t>
    </dgm:pt>
    <dgm:pt modelId="{49365BE8-EAFB-41CE-9EC4-AA37E3096A34}" type="pres">
      <dgm:prSet presAssocID="{D0A7AE1F-1A11-4BA6-A0AD-2F62C1ECD847}" presName="Name30" presStyleCnt="0"/>
      <dgm:spPr/>
    </dgm:pt>
    <dgm:pt modelId="{E6FD8930-CB61-4024-BCED-EFCF7F3369EB}" type="pres">
      <dgm:prSet presAssocID="{D0A7AE1F-1A11-4BA6-A0AD-2F62C1ECD847}" presName="level2Shape" presStyleLbl="node2" presStyleIdx="0" presStyleCnt="3"/>
      <dgm:spPr/>
      <dgm:t>
        <a:bodyPr/>
        <a:lstStyle/>
        <a:p>
          <a:endParaRPr lang="en-IN"/>
        </a:p>
      </dgm:t>
    </dgm:pt>
    <dgm:pt modelId="{8BD3DC31-7E7F-4FDD-B95B-45E149A19FFB}" type="pres">
      <dgm:prSet presAssocID="{D0A7AE1F-1A11-4BA6-A0AD-2F62C1ECD847}" presName="hierChild3" presStyleCnt="0"/>
      <dgm:spPr/>
    </dgm:pt>
    <dgm:pt modelId="{893220EF-DC46-46BE-80B5-DE77797EECA0}" type="pres">
      <dgm:prSet presAssocID="{28F45BFC-F340-446E-9623-2D5E602BD146}" presName="Name25" presStyleLbl="parChTrans1D2" presStyleIdx="1" presStyleCnt="3"/>
      <dgm:spPr/>
      <dgm:t>
        <a:bodyPr/>
        <a:lstStyle/>
        <a:p>
          <a:endParaRPr lang="en-IN"/>
        </a:p>
      </dgm:t>
    </dgm:pt>
    <dgm:pt modelId="{67EF6880-8DFF-4CDA-A319-FF236A22AC46}" type="pres">
      <dgm:prSet presAssocID="{28F45BFC-F340-446E-9623-2D5E602BD146}" presName="connTx" presStyleLbl="parChTrans1D2" presStyleIdx="1" presStyleCnt="3"/>
      <dgm:spPr/>
      <dgm:t>
        <a:bodyPr/>
        <a:lstStyle/>
        <a:p>
          <a:endParaRPr lang="en-IN"/>
        </a:p>
      </dgm:t>
    </dgm:pt>
    <dgm:pt modelId="{0DA84C6E-8CCB-47CC-B10F-D91831F5D7CB}" type="pres">
      <dgm:prSet presAssocID="{084485B0-14B5-4923-A275-4BCF5755D848}" presName="Name30" presStyleCnt="0"/>
      <dgm:spPr/>
    </dgm:pt>
    <dgm:pt modelId="{833BDB70-5837-48CE-9956-13C018087992}" type="pres">
      <dgm:prSet presAssocID="{084485B0-14B5-4923-A275-4BCF5755D848}" presName="level2Shape" presStyleLbl="node2" presStyleIdx="1" presStyleCnt="3"/>
      <dgm:spPr/>
      <dgm:t>
        <a:bodyPr/>
        <a:lstStyle/>
        <a:p>
          <a:endParaRPr lang="en-IN"/>
        </a:p>
      </dgm:t>
    </dgm:pt>
    <dgm:pt modelId="{EC801A40-4633-4E03-8791-F343E72322E7}" type="pres">
      <dgm:prSet presAssocID="{084485B0-14B5-4923-A275-4BCF5755D848}" presName="hierChild3" presStyleCnt="0"/>
      <dgm:spPr/>
    </dgm:pt>
    <dgm:pt modelId="{766550B0-EE60-403C-80C6-64D13B04E0C8}" type="pres">
      <dgm:prSet presAssocID="{C0C821AE-3DA6-44E9-A2C7-442088BC9F91}" presName="Name25" presStyleLbl="parChTrans1D2" presStyleIdx="2" presStyleCnt="3"/>
      <dgm:spPr/>
      <dgm:t>
        <a:bodyPr/>
        <a:lstStyle/>
        <a:p>
          <a:endParaRPr lang="en-IN"/>
        </a:p>
      </dgm:t>
    </dgm:pt>
    <dgm:pt modelId="{C10F17B7-2129-451C-A0B0-CC03ACECD573}" type="pres">
      <dgm:prSet presAssocID="{C0C821AE-3DA6-44E9-A2C7-442088BC9F91}" presName="connTx" presStyleLbl="parChTrans1D2" presStyleIdx="2" presStyleCnt="3"/>
      <dgm:spPr/>
      <dgm:t>
        <a:bodyPr/>
        <a:lstStyle/>
        <a:p>
          <a:endParaRPr lang="en-IN"/>
        </a:p>
      </dgm:t>
    </dgm:pt>
    <dgm:pt modelId="{D16F8157-0A3B-4591-BD4D-B3E72EDD4B6B}" type="pres">
      <dgm:prSet presAssocID="{3C7F2C4E-1B5C-4CB9-8A12-32372C078DEC}" presName="Name30" presStyleCnt="0"/>
      <dgm:spPr/>
    </dgm:pt>
    <dgm:pt modelId="{E398B721-21BE-4DCE-ACC2-1A3686056CDA}" type="pres">
      <dgm:prSet presAssocID="{3C7F2C4E-1B5C-4CB9-8A12-32372C078DEC}" presName="level2Shape" presStyleLbl="node2" presStyleIdx="2" presStyleCnt="3"/>
      <dgm:spPr/>
      <dgm:t>
        <a:bodyPr/>
        <a:lstStyle/>
        <a:p>
          <a:endParaRPr lang="en-IN"/>
        </a:p>
      </dgm:t>
    </dgm:pt>
    <dgm:pt modelId="{59003050-E462-4340-BD6F-BC5B9FA39D4D}" type="pres">
      <dgm:prSet presAssocID="{3C7F2C4E-1B5C-4CB9-8A12-32372C078DEC}" presName="hierChild3" presStyleCnt="0"/>
      <dgm:spPr/>
    </dgm:pt>
    <dgm:pt modelId="{3B800E46-B879-4766-AB32-6E0AB2064EF9}" type="pres">
      <dgm:prSet presAssocID="{E7EE1162-9FA0-45F5-8A3B-86A0E0AE9DDC}" presName="Name25" presStyleLbl="parChTrans1D3" presStyleIdx="0" presStyleCnt="3"/>
      <dgm:spPr/>
      <dgm:t>
        <a:bodyPr/>
        <a:lstStyle/>
        <a:p>
          <a:endParaRPr lang="en-IN"/>
        </a:p>
      </dgm:t>
    </dgm:pt>
    <dgm:pt modelId="{A6354A9D-198E-4EB6-83A8-8ABEBFDC5B6D}" type="pres">
      <dgm:prSet presAssocID="{E7EE1162-9FA0-45F5-8A3B-86A0E0AE9DDC}" presName="connTx" presStyleLbl="parChTrans1D3" presStyleIdx="0" presStyleCnt="3"/>
      <dgm:spPr/>
      <dgm:t>
        <a:bodyPr/>
        <a:lstStyle/>
        <a:p>
          <a:endParaRPr lang="en-IN"/>
        </a:p>
      </dgm:t>
    </dgm:pt>
    <dgm:pt modelId="{1862DFAE-1ED5-4BFA-B5F9-8EBBCAF11E55}" type="pres">
      <dgm:prSet presAssocID="{C9320BF5-E485-4F75-ACB7-087461C34120}" presName="Name30" presStyleCnt="0"/>
      <dgm:spPr/>
    </dgm:pt>
    <dgm:pt modelId="{E62D3E00-C32C-475C-9BA8-2E5A875A372E}" type="pres">
      <dgm:prSet presAssocID="{C9320BF5-E485-4F75-ACB7-087461C34120}" presName="level2Shape" presStyleLbl="node3" presStyleIdx="0" presStyleCnt="3"/>
      <dgm:spPr/>
      <dgm:t>
        <a:bodyPr/>
        <a:lstStyle/>
        <a:p>
          <a:endParaRPr lang="en-IN"/>
        </a:p>
      </dgm:t>
    </dgm:pt>
    <dgm:pt modelId="{E969161F-056F-45B7-85B2-B18D4B3A0A48}" type="pres">
      <dgm:prSet presAssocID="{C9320BF5-E485-4F75-ACB7-087461C34120}" presName="hierChild3" presStyleCnt="0"/>
      <dgm:spPr/>
    </dgm:pt>
    <dgm:pt modelId="{01DDBFDE-D178-4193-82E9-3E1E30739A79}" type="pres">
      <dgm:prSet presAssocID="{3D3B8F66-657F-41D9-B7C4-3C57B650DB26}" presName="Name25" presStyleLbl="parChTrans1D3" presStyleIdx="1" presStyleCnt="3"/>
      <dgm:spPr/>
      <dgm:t>
        <a:bodyPr/>
        <a:lstStyle/>
        <a:p>
          <a:endParaRPr lang="en-IN"/>
        </a:p>
      </dgm:t>
    </dgm:pt>
    <dgm:pt modelId="{F642D03A-43A3-4A9B-9381-209477027AAB}" type="pres">
      <dgm:prSet presAssocID="{3D3B8F66-657F-41D9-B7C4-3C57B650DB26}" presName="connTx" presStyleLbl="parChTrans1D3" presStyleIdx="1" presStyleCnt="3"/>
      <dgm:spPr/>
      <dgm:t>
        <a:bodyPr/>
        <a:lstStyle/>
        <a:p>
          <a:endParaRPr lang="en-IN"/>
        </a:p>
      </dgm:t>
    </dgm:pt>
    <dgm:pt modelId="{52836B21-D2C3-412A-8117-C0C46508B13F}" type="pres">
      <dgm:prSet presAssocID="{98DDAE6E-1E98-46C4-BFA4-1CDFE8F4102E}" presName="Name30" presStyleCnt="0"/>
      <dgm:spPr/>
    </dgm:pt>
    <dgm:pt modelId="{1760F2BD-9D4F-41ED-9A02-EB4FDA3B6D88}" type="pres">
      <dgm:prSet presAssocID="{98DDAE6E-1E98-46C4-BFA4-1CDFE8F4102E}" presName="level2Shape" presStyleLbl="node3" presStyleIdx="1" presStyleCnt="3"/>
      <dgm:spPr/>
      <dgm:t>
        <a:bodyPr/>
        <a:lstStyle/>
        <a:p>
          <a:endParaRPr lang="en-IN"/>
        </a:p>
      </dgm:t>
    </dgm:pt>
    <dgm:pt modelId="{E51C2CA5-B7BF-405A-A2FF-538418588EBA}" type="pres">
      <dgm:prSet presAssocID="{98DDAE6E-1E98-46C4-BFA4-1CDFE8F4102E}" presName="hierChild3" presStyleCnt="0"/>
      <dgm:spPr/>
    </dgm:pt>
    <dgm:pt modelId="{410F8A36-B7C0-41EA-8D15-20CA1DB23801}" type="pres">
      <dgm:prSet presAssocID="{5CFEDA50-7AA6-4F5B-82BD-0A8388C9CFEA}" presName="Name25" presStyleLbl="parChTrans1D3" presStyleIdx="2" presStyleCnt="3"/>
      <dgm:spPr/>
      <dgm:t>
        <a:bodyPr/>
        <a:lstStyle/>
        <a:p>
          <a:endParaRPr lang="en-IN"/>
        </a:p>
      </dgm:t>
    </dgm:pt>
    <dgm:pt modelId="{6E882AAE-712D-46AC-8339-A56058E921AB}" type="pres">
      <dgm:prSet presAssocID="{5CFEDA50-7AA6-4F5B-82BD-0A8388C9CFEA}" presName="connTx" presStyleLbl="parChTrans1D3" presStyleIdx="2" presStyleCnt="3"/>
      <dgm:spPr/>
      <dgm:t>
        <a:bodyPr/>
        <a:lstStyle/>
        <a:p>
          <a:endParaRPr lang="en-IN"/>
        </a:p>
      </dgm:t>
    </dgm:pt>
    <dgm:pt modelId="{22EE9B9B-2FD9-4F80-8511-6EA5646077C1}" type="pres">
      <dgm:prSet presAssocID="{8A9AF573-1CAA-42E9-8EC5-16DCC7AF74DD}" presName="Name30" presStyleCnt="0"/>
      <dgm:spPr/>
    </dgm:pt>
    <dgm:pt modelId="{9FE5C9E2-40AC-4719-8FB3-DE1DC71A9A70}" type="pres">
      <dgm:prSet presAssocID="{8A9AF573-1CAA-42E9-8EC5-16DCC7AF74DD}" presName="level2Shape" presStyleLbl="node3" presStyleIdx="2" presStyleCnt="3"/>
      <dgm:spPr/>
      <dgm:t>
        <a:bodyPr/>
        <a:lstStyle/>
        <a:p>
          <a:endParaRPr lang="en-IN"/>
        </a:p>
      </dgm:t>
    </dgm:pt>
    <dgm:pt modelId="{29E00A53-03EF-4750-8AB6-1ABC522D1427}" type="pres">
      <dgm:prSet presAssocID="{8A9AF573-1CAA-42E9-8EC5-16DCC7AF74DD}" presName="hierChild3" presStyleCnt="0"/>
      <dgm:spPr/>
    </dgm:pt>
    <dgm:pt modelId="{77553379-6173-4F89-B564-1F37153AD713}" type="pres">
      <dgm:prSet presAssocID="{523F98C9-9756-42D0-A475-F87745741F54}" presName="bgShapesFlow" presStyleCnt="0"/>
      <dgm:spPr/>
    </dgm:pt>
  </dgm:ptLst>
  <dgm:cxnLst>
    <dgm:cxn modelId="{D232BA03-40EB-4974-BE15-52706200B036}" type="presOf" srcId="{084485B0-14B5-4923-A275-4BCF5755D848}" destId="{833BDB70-5837-48CE-9956-13C018087992}" srcOrd="0" destOrd="0" presId="urn:microsoft.com/office/officeart/2005/8/layout/hierarchy5"/>
    <dgm:cxn modelId="{59D9E6E4-FACC-43DE-82A8-200606FEC522}" type="presOf" srcId="{C0C821AE-3DA6-44E9-A2C7-442088BC9F91}" destId="{766550B0-EE60-403C-80C6-64D13B04E0C8}" srcOrd="0" destOrd="0" presId="urn:microsoft.com/office/officeart/2005/8/layout/hierarchy5"/>
    <dgm:cxn modelId="{359A8276-7E41-425F-B688-34DBA8B287F1}" srcId="{3C7F2C4E-1B5C-4CB9-8A12-32372C078DEC}" destId="{C9320BF5-E485-4F75-ACB7-087461C34120}" srcOrd="0" destOrd="0" parTransId="{E7EE1162-9FA0-45F5-8A3B-86A0E0AE9DDC}" sibTransId="{8120B93C-78E4-44E5-9D26-CEE13CB394C0}"/>
    <dgm:cxn modelId="{6611A006-056C-4E9F-8029-D1CB998E2D5E}" type="presOf" srcId="{680D6DFA-4E75-4E7B-8F02-AF06A8C3F953}" destId="{0618BF07-6FC4-43EE-80D1-5D46E83F3DE6}" srcOrd="0" destOrd="0" presId="urn:microsoft.com/office/officeart/2005/8/layout/hierarchy5"/>
    <dgm:cxn modelId="{E26FB171-A01B-4735-B415-25D8DAE21303}" type="presOf" srcId="{D0A7AE1F-1A11-4BA6-A0AD-2F62C1ECD847}" destId="{E6FD8930-CB61-4024-BCED-EFCF7F3369EB}" srcOrd="0" destOrd="0" presId="urn:microsoft.com/office/officeart/2005/8/layout/hierarchy5"/>
    <dgm:cxn modelId="{89F244B7-AE83-418C-9D5F-7724256E8B76}" srcId="{3C7F2C4E-1B5C-4CB9-8A12-32372C078DEC}" destId="{98DDAE6E-1E98-46C4-BFA4-1CDFE8F4102E}" srcOrd="1" destOrd="0" parTransId="{3D3B8F66-657F-41D9-B7C4-3C57B650DB26}" sibTransId="{A171441C-4B5A-4328-A0C5-A9DD20B553FB}"/>
    <dgm:cxn modelId="{AED2787F-C535-47FB-8B15-3BC5ECEE1EFB}" type="presOf" srcId="{5D8A22AB-B9F8-4961-BBBE-B13FA6F604F0}" destId="{4667F6C1-7815-4B38-90C6-D7EAB8AFC82A}" srcOrd="1" destOrd="0" presId="urn:microsoft.com/office/officeart/2005/8/layout/hierarchy5"/>
    <dgm:cxn modelId="{A3CE9326-2170-42D4-ABDA-3ACCD0FB68A8}" srcId="{680D6DFA-4E75-4E7B-8F02-AF06A8C3F953}" destId="{084485B0-14B5-4923-A275-4BCF5755D848}" srcOrd="1" destOrd="0" parTransId="{28F45BFC-F340-446E-9623-2D5E602BD146}" sibTransId="{00FA5DEB-0139-4F8A-A76A-55818009435D}"/>
    <dgm:cxn modelId="{7000ABFF-FDF3-4C0A-B722-2B374BDB3763}" type="presOf" srcId="{523F98C9-9756-42D0-A475-F87745741F54}" destId="{54A03BF9-B95D-4F6F-9101-08493185B961}" srcOrd="0" destOrd="0" presId="urn:microsoft.com/office/officeart/2005/8/layout/hierarchy5"/>
    <dgm:cxn modelId="{62C08A69-2C42-4871-8419-E804B0525D26}" type="presOf" srcId="{28F45BFC-F340-446E-9623-2D5E602BD146}" destId="{893220EF-DC46-46BE-80B5-DE77797EECA0}" srcOrd="0" destOrd="0" presId="urn:microsoft.com/office/officeart/2005/8/layout/hierarchy5"/>
    <dgm:cxn modelId="{1A59D5B2-EA84-42CE-9839-FD8A0601C5B8}" type="presOf" srcId="{28F45BFC-F340-446E-9623-2D5E602BD146}" destId="{67EF6880-8DFF-4CDA-A319-FF236A22AC46}" srcOrd="1" destOrd="0" presId="urn:microsoft.com/office/officeart/2005/8/layout/hierarchy5"/>
    <dgm:cxn modelId="{426A56FF-A528-4168-98AF-51AFA4AC9D24}" type="presOf" srcId="{5D8A22AB-B9F8-4961-BBBE-B13FA6F604F0}" destId="{3EB6508E-9D7F-492B-BD45-B05D9A334E55}" srcOrd="0" destOrd="0" presId="urn:microsoft.com/office/officeart/2005/8/layout/hierarchy5"/>
    <dgm:cxn modelId="{5D51B7E7-5353-4685-B2EB-BFF1E90437F1}" type="presOf" srcId="{C0C821AE-3DA6-44E9-A2C7-442088BC9F91}" destId="{C10F17B7-2129-451C-A0B0-CC03ACECD573}" srcOrd="1" destOrd="0" presId="urn:microsoft.com/office/officeart/2005/8/layout/hierarchy5"/>
    <dgm:cxn modelId="{67EA87F7-1B29-494E-B79F-E6FCD1EB0841}" type="presOf" srcId="{98DDAE6E-1E98-46C4-BFA4-1CDFE8F4102E}" destId="{1760F2BD-9D4F-41ED-9A02-EB4FDA3B6D88}" srcOrd="0" destOrd="0" presId="urn:microsoft.com/office/officeart/2005/8/layout/hierarchy5"/>
    <dgm:cxn modelId="{72F5ABFA-259B-4ECA-AF72-54BCCB25DBFB}" srcId="{523F98C9-9756-42D0-A475-F87745741F54}" destId="{680D6DFA-4E75-4E7B-8F02-AF06A8C3F953}" srcOrd="0" destOrd="0" parTransId="{C733E332-BAA3-4C11-8D0A-605D4C8E8447}" sibTransId="{A849FD03-9F23-4514-B651-04C95E16D0C2}"/>
    <dgm:cxn modelId="{B3DD78D0-76DC-47A3-AE92-992ACDA0E55C}" type="presOf" srcId="{3C7F2C4E-1B5C-4CB9-8A12-32372C078DEC}" destId="{E398B721-21BE-4DCE-ACC2-1A3686056CDA}" srcOrd="0" destOrd="0" presId="urn:microsoft.com/office/officeart/2005/8/layout/hierarchy5"/>
    <dgm:cxn modelId="{B2077781-8FDE-4492-ABCE-17E1BACBD895}" type="presOf" srcId="{5CFEDA50-7AA6-4F5B-82BD-0A8388C9CFEA}" destId="{410F8A36-B7C0-41EA-8D15-20CA1DB23801}" srcOrd="0" destOrd="0" presId="urn:microsoft.com/office/officeart/2005/8/layout/hierarchy5"/>
    <dgm:cxn modelId="{7CBF9100-3523-4923-884E-650C994E0A65}" srcId="{3C7F2C4E-1B5C-4CB9-8A12-32372C078DEC}" destId="{8A9AF573-1CAA-42E9-8EC5-16DCC7AF74DD}" srcOrd="2" destOrd="0" parTransId="{5CFEDA50-7AA6-4F5B-82BD-0A8388C9CFEA}" sibTransId="{B51E0253-BDF5-4432-9C19-FBEA83FF7373}"/>
    <dgm:cxn modelId="{C8055C5D-4679-42D5-B3A4-ABE2CDE8E7A3}" type="presOf" srcId="{E7EE1162-9FA0-45F5-8A3B-86A0E0AE9DDC}" destId="{A6354A9D-198E-4EB6-83A8-8ABEBFDC5B6D}" srcOrd="1" destOrd="0" presId="urn:microsoft.com/office/officeart/2005/8/layout/hierarchy5"/>
    <dgm:cxn modelId="{CD9DFDDC-FE93-4FA8-BEA5-EF8E94BD7CE6}" srcId="{680D6DFA-4E75-4E7B-8F02-AF06A8C3F953}" destId="{3C7F2C4E-1B5C-4CB9-8A12-32372C078DEC}" srcOrd="2" destOrd="0" parTransId="{C0C821AE-3DA6-44E9-A2C7-442088BC9F91}" sibTransId="{ABACCB85-DDA5-434A-9269-16CA1264CB48}"/>
    <dgm:cxn modelId="{9FF8578A-AF41-423A-AE97-B72A6CBB564A}" type="presOf" srcId="{C9320BF5-E485-4F75-ACB7-087461C34120}" destId="{E62D3E00-C32C-475C-9BA8-2E5A875A372E}" srcOrd="0" destOrd="0" presId="urn:microsoft.com/office/officeart/2005/8/layout/hierarchy5"/>
    <dgm:cxn modelId="{E18F39C9-0350-4A0D-9ED3-E5ABD7ED9B8D}" type="presOf" srcId="{3D3B8F66-657F-41D9-B7C4-3C57B650DB26}" destId="{01DDBFDE-D178-4193-82E9-3E1E30739A79}" srcOrd="0" destOrd="0" presId="urn:microsoft.com/office/officeart/2005/8/layout/hierarchy5"/>
    <dgm:cxn modelId="{35227850-3C65-4BB9-93C7-D3F63BC0F8F3}" srcId="{680D6DFA-4E75-4E7B-8F02-AF06A8C3F953}" destId="{D0A7AE1F-1A11-4BA6-A0AD-2F62C1ECD847}" srcOrd="0" destOrd="0" parTransId="{5D8A22AB-B9F8-4961-BBBE-B13FA6F604F0}" sibTransId="{8605686E-478C-40A9-B70B-710B630840D7}"/>
    <dgm:cxn modelId="{B4CE335B-C3C1-4609-AED6-BC634E632D63}" type="presOf" srcId="{8A9AF573-1CAA-42E9-8EC5-16DCC7AF74DD}" destId="{9FE5C9E2-40AC-4719-8FB3-DE1DC71A9A70}" srcOrd="0" destOrd="0" presId="urn:microsoft.com/office/officeart/2005/8/layout/hierarchy5"/>
    <dgm:cxn modelId="{89623BF8-91F3-4808-A273-037556796A66}" type="presOf" srcId="{E7EE1162-9FA0-45F5-8A3B-86A0E0AE9DDC}" destId="{3B800E46-B879-4766-AB32-6E0AB2064EF9}" srcOrd="0" destOrd="0" presId="urn:microsoft.com/office/officeart/2005/8/layout/hierarchy5"/>
    <dgm:cxn modelId="{38469CBF-EFB6-447A-A31E-93748103392F}" type="presOf" srcId="{3D3B8F66-657F-41D9-B7C4-3C57B650DB26}" destId="{F642D03A-43A3-4A9B-9381-209477027AAB}" srcOrd="1" destOrd="0" presId="urn:microsoft.com/office/officeart/2005/8/layout/hierarchy5"/>
    <dgm:cxn modelId="{78F0F351-CE44-4A93-B16E-2A6A170329C4}" type="presOf" srcId="{5CFEDA50-7AA6-4F5B-82BD-0A8388C9CFEA}" destId="{6E882AAE-712D-46AC-8339-A56058E921AB}" srcOrd="1" destOrd="0" presId="urn:microsoft.com/office/officeart/2005/8/layout/hierarchy5"/>
    <dgm:cxn modelId="{5C61396E-CC4C-4E80-9721-884557FCED68}" type="presParOf" srcId="{54A03BF9-B95D-4F6F-9101-08493185B961}" destId="{38B3890B-41D3-4533-844A-CBCDE5DC0659}" srcOrd="0" destOrd="0" presId="urn:microsoft.com/office/officeart/2005/8/layout/hierarchy5"/>
    <dgm:cxn modelId="{5C6D4F9B-E33C-471D-9E5A-35005D5D34C8}" type="presParOf" srcId="{38B3890B-41D3-4533-844A-CBCDE5DC0659}" destId="{6849EB36-0219-42AB-9438-1B33DEFD6CBB}" srcOrd="0" destOrd="0" presId="urn:microsoft.com/office/officeart/2005/8/layout/hierarchy5"/>
    <dgm:cxn modelId="{6F323748-C8A8-4771-B3E6-767122BB7267}" type="presParOf" srcId="{6849EB36-0219-42AB-9438-1B33DEFD6CBB}" destId="{B5F392B3-1EC9-4F9D-9987-9F9F9C26FC13}" srcOrd="0" destOrd="0" presId="urn:microsoft.com/office/officeart/2005/8/layout/hierarchy5"/>
    <dgm:cxn modelId="{3E9288A7-CD12-455E-9132-BC13F8E3FA41}" type="presParOf" srcId="{B5F392B3-1EC9-4F9D-9987-9F9F9C26FC13}" destId="{0618BF07-6FC4-43EE-80D1-5D46E83F3DE6}" srcOrd="0" destOrd="0" presId="urn:microsoft.com/office/officeart/2005/8/layout/hierarchy5"/>
    <dgm:cxn modelId="{DE1451FB-321A-4933-872E-42B73C0ACB9D}" type="presParOf" srcId="{B5F392B3-1EC9-4F9D-9987-9F9F9C26FC13}" destId="{CDDD0AEC-C067-4D05-B703-258C56B471FC}" srcOrd="1" destOrd="0" presId="urn:microsoft.com/office/officeart/2005/8/layout/hierarchy5"/>
    <dgm:cxn modelId="{A237F4B2-A56D-42A7-95FD-EC53644F0DDE}" type="presParOf" srcId="{CDDD0AEC-C067-4D05-B703-258C56B471FC}" destId="{3EB6508E-9D7F-492B-BD45-B05D9A334E55}" srcOrd="0" destOrd="0" presId="urn:microsoft.com/office/officeart/2005/8/layout/hierarchy5"/>
    <dgm:cxn modelId="{F3EB0936-E101-4577-BCEC-201970450589}" type="presParOf" srcId="{3EB6508E-9D7F-492B-BD45-B05D9A334E55}" destId="{4667F6C1-7815-4B38-90C6-D7EAB8AFC82A}" srcOrd="0" destOrd="0" presId="urn:microsoft.com/office/officeart/2005/8/layout/hierarchy5"/>
    <dgm:cxn modelId="{FB9094B2-CD6C-4FF8-9F32-44D72807DB8C}" type="presParOf" srcId="{CDDD0AEC-C067-4D05-B703-258C56B471FC}" destId="{49365BE8-EAFB-41CE-9EC4-AA37E3096A34}" srcOrd="1" destOrd="0" presId="urn:microsoft.com/office/officeart/2005/8/layout/hierarchy5"/>
    <dgm:cxn modelId="{0115F0C5-36D7-42BE-9425-64E40E042B76}" type="presParOf" srcId="{49365BE8-EAFB-41CE-9EC4-AA37E3096A34}" destId="{E6FD8930-CB61-4024-BCED-EFCF7F3369EB}" srcOrd="0" destOrd="0" presId="urn:microsoft.com/office/officeart/2005/8/layout/hierarchy5"/>
    <dgm:cxn modelId="{91810D8F-782E-4B88-8236-99C4AFDED0AF}" type="presParOf" srcId="{49365BE8-EAFB-41CE-9EC4-AA37E3096A34}" destId="{8BD3DC31-7E7F-4FDD-B95B-45E149A19FFB}" srcOrd="1" destOrd="0" presId="urn:microsoft.com/office/officeart/2005/8/layout/hierarchy5"/>
    <dgm:cxn modelId="{CCAA05F9-2837-4A82-8440-AB2144719766}" type="presParOf" srcId="{CDDD0AEC-C067-4D05-B703-258C56B471FC}" destId="{893220EF-DC46-46BE-80B5-DE77797EECA0}" srcOrd="2" destOrd="0" presId="urn:microsoft.com/office/officeart/2005/8/layout/hierarchy5"/>
    <dgm:cxn modelId="{7D04763D-C299-4425-BAE9-CF9ED7F1E6BA}" type="presParOf" srcId="{893220EF-DC46-46BE-80B5-DE77797EECA0}" destId="{67EF6880-8DFF-4CDA-A319-FF236A22AC46}" srcOrd="0" destOrd="0" presId="urn:microsoft.com/office/officeart/2005/8/layout/hierarchy5"/>
    <dgm:cxn modelId="{36371802-1FC7-4E82-B55B-C9BA7F3AE925}" type="presParOf" srcId="{CDDD0AEC-C067-4D05-B703-258C56B471FC}" destId="{0DA84C6E-8CCB-47CC-B10F-D91831F5D7CB}" srcOrd="3" destOrd="0" presId="urn:microsoft.com/office/officeart/2005/8/layout/hierarchy5"/>
    <dgm:cxn modelId="{B037F7EE-ED37-4523-8B0E-38B785DE1767}" type="presParOf" srcId="{0DA84C6E-8CCB-47CC-B10F-D91831F5D7CB}" destId="{833BDB70-5837-48CE-9956-13C018087992}" srcOrd="0" destOrd="0" presId="urn:microsoft.com/office/officeart/2005/8/layout/hierarchy5"/>
    <dgm:cxn modelId="{7F320E68-00EC-442C-A7BA-6CBAFAEE86E3}" type="presParOf" srcId="{0DA84C6E-8CCB-47CC-B10F-D91831F5D7CB}" destId="{EC801A40-4633-4E03-8791-F343E72322E7}" srcOrd="1" destOrd="0" presId="urn:microsoft.com/office/officeart/2005/8/layout/hierarchy5"/>
    <dgm:cxn modelId="{05E91B57-2665-4F2E-93E2-4B4D72F54AF9}" type="presParOf" srcId="{CDDD0AEC-C067-4D05-B703-258C56B471FC}" destId="{766550B0-EE60-403C-80C6-64D13B04E0C8}" srcOrd="4" destOrd="0" presId="urn:microsoft.com/office/officeart/2005/8/layout/hierarchy5"/>
    <dgm:cxn modelId="{0C748AB1-8922-497B-99C8-CE624693F7F4}" type="presParOf" srcId="{766550B0-EE60-403C-80C6-64D13B04E0C8}" destId="{C10F17B7-2129-451C-A0B0-CC03ACECD573}" srcOrd="0" destOrd="0" presId="urn:microsoft.com/office/officeart/2005/8/layout/hierarchy5"/>
    <dgm:cxn modelId="{E25324B8-539D-4E6F-BD17-795F3AC0B2C7}" type="presParOf" srcId="{CDDD0AEC-C067-4D05-B703-258C56B471FC}" destId="{D16F8157-0A3B-4591-BD4D-B3E72EDD4B6B}" srcOrd="5" destOrd="0" presId="urn:microsoft.com/office/officeart/2005/8/layout/hierarchy5"/>
    <dgm:cxn modelId="{0E97C911-335B-4DFF-AB1F-84ED4A7785D3}" type="presParOf" srcId="{D16F8157-0A3B-4591-BD4D-B3E72EDD4B6B}" destId="{E398B721-21BE-4DCE-ACC2-1A3686056CDA}" srcOrd="0" destOrd="0" presId="urn:microsoft.com/office/officeart/2005/8/layout/hierarchy5"/>
    <dgm:cxn modelId="{CFB24537-40DB-4F7A-B3BB-F0038C02BA84}" type="presParOf" srcId="{D16F8157-0A3B-4591-BD4D-B3E72EDD4B6B}" destId="{59003050-E462-4340-BD6F-BC5B9FA39D4D}" srcOrd="1" destOrd="0" presId="urn:microsoft.com/office/officeart/2005/8/layout/hierarchy5"/>
    <dgm:cxn modelId="{3FB388F5-B193-45C9-96DC-BCE9CD79BEB3}" type="presParOf" srcId="{59003050-E462-4340-BD6F-BC5B9FA39D4D}" destId="{3B800E46-B879-4766-AB32-6E0AB2064EF9}" srcOrd="0" destOrd="0" presId="urn:microsoft.com/office/officeart/2005/8/layout/hierarchy5"/>
    <dgm:cxn modelId="{81EAF74F-85D5-49E4-88E0-DED0041B83E4}" type="presParOf" srcId="{3B800E46-B879-4766-AB32-6E0AB2064EF9}" destId="{A6354A9D-198E-4EB6-83A8-8ABEBFDC5B6D}" srcOrd="0" destOrd="0" presId="urn:microsoft.com/office/officeart/2005/8/layout/hierarchy5"/>
    <dgm:cxn modelId="{D0B056FC-DAA6-42F1-91A9-EBFDDB7E5C44}" type="presParOf" srcId="{59003050-E462-4340-BD6F-BC5B9FA39D4D}" destId="{1862DFAE-1ED5-4BFA-B5F9-8EBBCAF11E55}" srcOrd="1" destOrd="0" presId="urn:microsoft.com/office/officeart/2005/8/layout/hierarchy5"/>
    <dgm:cxn modelId="{B0487E2F-246D-4C21-A344-A96367DA3C8C}" type="presParOf" srcId="{1862DFAE-1ED5-4BFA-B5F9-8EBBCAF11E55}" destId="{E62D3E00-C32C-475C-9BA8-2E5A875A372E}" srcOrd="0" destOrd="0" presId="urn:microsoft.com/office/officeart/2005/8/layout/hierarchy5"/>
    <dgm:cxn modelId="{2932E8F0-570D-4E61-A8F9-637761255C8D}" type="presParOf" srcId="{1862DFAE-1ED5-4BFA-B5F9-8EBBCAF11E55}" destId="{E969161F-056F-45B7-85B2-B18D4B3A0A48}" srcOrd="1" destOrd="0" presId="urn:microsoft.com/office/officeart/2005/8/layout/hierarchy5"/>
    <dgm:cxn modelId="{72247425-4BF4-474A-A45E-E38A90E44D06}" type="presParOf" srcId="{59003050-E462-4340-BD6F-BC5B9FA39D4D}" destId="{01DDBFDE-D178-4193-82E9-3E1E30739A79}" srcOrd="2" destOrd="0" presId="urn:microsoft.com/office/officeart/2005/8/layout/hierarchy5"/>
    <dgm:cxn modelId="{CE4F39F7-C9FC-42D7-9D04-BA02F5909FA2}" type="presParOf" srcId="{01DDBFDE-D178-4193-82E9-3E1E30739A79}" destId="{F642D03A-43A3-4A9B-9381-209477027AAB}" srcOrd="0" destOrd="0" presId="urn:microsoft.com/office/officeart/2005/8/layout/hierarchy5"/>
    <dgm:cxn modelId="{75ED0067-BFA5-4521-AB2D-1B99A7609DCB}" type="presParOf" srcId="{59003050-E462-4340-BD6F-BC5B9FA39D4D}" destId="{52836B21-D2C3-412A-8117-C0C46508B13F}" srcOrd="3" destOrd="0" presId="urn:microsoft.com/office/officeart/2005/8/layout/hierarchy5"/>
    <dgm:cxn modelId="{FEA1502E-E3E5-4D1D-808E-1C0FF8C7E6CE}" type="presParOf" srcId="{52836B21-D2C3-412A-8117-C0C46508B13F}" destId="{1760F2BD-9D4F-41ED-9A02-EB4FDA3B6D88}" srcOrd="0" destOrd="0" presId="urn:microsoft.com/office/officeart/2005/8/layout/hierarchy5"/>
    <dgm:cxn modelId="{A74CCD1D-B746-411C-8B9F-97F6D931C6FA}" type="presParOf" srcId="{52836B21-D2C3-412A-8117-C0C46508B13F}" destId="{E51C2CA5-B7BF-405A-A2FF-538418588EBA}" srcOrd="1" destOrd="0" presId="urn:microsoft.com/office/officeart/2005/8/layout/hierarchy5"/>
    <dgm:cxn modelId="{46B004F2-EE2A-4372-B0D5-DE8BD9205B95}" type="presParOf" srcId="{59003050-E462-4340-BD6F-BC5B9FA39D4D}" destId="{410F8A36-B7C0-41EA-8D15-20CA1DB23801}" srcOrd="4" destOrd="0" presId="urn:microsoft.com/office/officeart/2005/8/layout/hierarchy5"/>
    <dgm:cxn modelId="{B352E56B-DCD8-4CD1-810A-B06B1B85724B}" type="presParOf" srcId="{410F8A36-B7C0-41EA-8D15-20CA1DB23801}" destId="{6E882AAE-712D-46AC-8339-A56058E921AB}" srcOrd="0" destOrd="0" presId="urn:microsoft.com/office/officeart/2005/8/layout/hierarchy5"/>
    <dgm:cxn modelId="{72B645D5-84E2-40EC-A73D-4978421FEBAF}" type="presParOf" srcId="{59003050-E462-4340-BD6F-BC5B9FA39D4D}" destId="{22EE9B9B-2FD9-4F80-8511-6EA5646077C1}" srcOrd="5" destOrd="0" presId="urn:microsoft.com/office/officeart/2005/8/layout/hierarchy5"/>
    <dgm:cxn modelId="{66733D82-AF33-4C79-A44A-2AF7DBC1D727}" type="presParOf" srcId="{22EE9B9B-2FD9-4F80-8511-6EA5646077C1}" destId="{9FE5C9E2-40AC-4719-8FB3-DE1DC71A9A70}" srcOrd="0" destOrd="0" presId="urn:microsoft.com/office/officeart/2005/8/layout/hierarchy5"/>
    <dgm:cxn modelId="{4785C6F8-AF5D-4512-BC70-8752BDDB5843}" type="presParOf" srcId="{22EE9B9B-2FD9-4F80-8511-6EA5646077C1}" destId="{29E00A53-03EF-4750-8AB6-1ABC522D1427}" srcOrd="1" destOrd="0" presId="urn:microsoft.com/office/officeart/2005/8/layout/hierarchy5"/>
    <dgm:cxn modelId="{86CD9C8E-3443-4FAF-ADDD-053EC63AC452}" type="presParOf" srcId="{54A03BF9-B95D-4F6F-9101-08493185B961}" destId="{77553379-6173-4F89-B564-1F37153AD713}"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490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Slide Image Placeholder 11"/>
          <p:cNvSpPr>
            <a:spLocks noGrp="1" noRot="1" noChangeAspect="1"/>
          </p:cNvSpPr>
          <p:nvPr>
            <p:ph type="sldImg" idx="2"/>
          </p:nvPr>
        </p:nvSpPr>
        <p:spPr>
          <a:xfrm>
            <a:off x="2584450" y="860425"/>
            <a:ext cx="4127500" cy="2322513"/>
          </a:xfrm>
          <a:prstGeom prst="rect">
            <a:avLst/>
          </a:prstGeom>
          <a:noFill/>
          <a:ln w="12700">
            <a:solidFill>
              <a:prstClr val="black"/>
            </a:solidFill>
          </a:ln>
        </p:spPr>
        <p:txBody>
          <a:bodyPr vert="horz" lIns="91440" tIns="45720" rIns="91440" bIns="45720" rtlCol="0" anchor="ctr"/>
          <a:lstStyle/>
          <a:p>
            <a:endParaRPr lang="en-IN"/>
          </a:p>
        </p:txBody>
      </p:sp>
      <p:sp>
        <p:nvSpPr>
          <p:cNvPr id="13" name="Slide Number Placeholder 12"/>
          <p:cNvSpPr>
            <a:spLocks noGrp="1"/>
          </p:cNvSpPr>
          <p:nvPr>
            <p:ph type="sldNum" sz="quarter" idx="5"/>
          </p:nvPr>
        </p:nvSpPr>
        <p:spPr>
          <a:xfrm>
            <a:off x="5265738" y="6537325"/>
            <a:ext cx="4029075" cy="344488"/>
          </a:xfrm>
          <a:prstGeom prst="rect">
            <a:avLst/>
          </a:prstGeom>
        </p:spPr>
        <p:txBody>
          <a:bodyPr vert="horz" lIns="91440" tIns="45720" rIns="91440" bIns="45720" rtlCol="0" anchor="b"/>
          <a:lstStyle>
            <a:lvl1pPr algn="r">
              <a:defRPr sz="1200"/>
            </a:lvl1pPr>
          </a:lstStyle>
          <a:p>
            <a:fld id="{1A6E8FEB-7BC8-441E-8A92-3D5512A882EA}" type="slidenum">
              <a:rPr lang="en-IN" smtClean="0"/>
              <a:t>‹#›</a:t>
            </a:fld>
            <a:endParaRPr lang="en-IN"/>
          </a:p>
        </p:txBody>
      </p:sp>
      <p:sp>
        <p:nvSpPr>
          <p:cNvPr id="14" name="Notes Placeholder 13"/>
          <p:cNvSpPr>
            <a:spLocks noGrp="1"/>
          </p:cNvSpPr>
          <p:nvPr>
            <p:ph type="body" sz="quarter" idx="3"/>
          </p:nvPr>
        </p:nvSpPr>
        <p:spPr>
          <a:xfrm>
            <a:off x="930275" y="3311525"/>
            <a:ext cx="7435850" cy="27098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15" name="Date Placeholder 14"/>
          <p:cNvSpPr>
            <a:spLocks noGrp="1"/>
          </p:cNvSpPr>
          <p:nvPr>
            <p:ph type="dt" idx="1"/>
          </p:nvPr>
        </p:nvSpPr>
        <p:spPr>
          <a:xfrm>
            <a:off x="5265738" y="0"/>
            <a:ext cx="4029075" cy="344488"/>
          </a:xfrm>
          <a:prstGeom prst="rect">
            <a:avLst/>
          </a:prstGeom>
        </p:spPr>
        <p:txBody>
          <a:bodyPr vert="horz" lIns="91440" tIns="45720" rIns="91440" bIns="45720" rtlCol="0"/>
          <a:lstStyle>
            <a:lvl1pPr algn="r">
              <a:defRPr sz="1200"/>
            </a:lvl1pPr>
          </a:lstStyle>
          <a:p>
            <a:fld id="{A9210C0B-AF38-4CF9-8D92-6AD30541D66A}" type="datetimeFigureOut">
              <a:rPr lang="en-IN" smtClean="0"/>
              <a:t>26-06-2020</a:t>
            </a:fld>
            <a:endParaRPr lang="en-IN"/>
          </a:p>
        </p:txBody>
      </p:sp>
      <p:sp>
        <p:nvSpPr>
          <p:cNvPr id="16" name="Header Placeholder 15"/>
          <p:cNvSpPr>
            <a:spLocks noGrp="1"/>
          </p:cNvSpPr>
          <p:nvPr>
            <p:ph type="hdr" sz="quarter"/>
          </p:nvPr>
        </p:nvSpPr>
        <p:spPr>
          <a:xfrm>
            <a:off x="0" y="0"/>
            <a:ext cx="4029075" cy="344488"/>
          </a:xfrm>
          <a:prstGeom prst="rect">
            <a:avLst/>
          </a:prstGeom>
        </p:spPr>
        <p:txBody>
          <a:bodyPr vert="horz" lIns="91440" tIns="45720" rIns="91440" bIns="45720" rtlCol="0"/>
          <a:lstStyle>
            <a:lvl1pPr algn="l">
              <a:defRPr sz="1200"/>
            </a:lvl1pPr>
          </a:lstStyle>
          <a:p>
            <a:endParaRPr lang="en-IN"/>
          </a:p>
        </p:txBody>
      </p:sp>
      <p:sp>
        <p:nvSpPr>
          <p:cNvPr id="17" name="Footer Placeholder 16"/>
          <p:cNvSpPr>
            <a:spLocks noGrp="1"/>
          </p:cNvSpPr>
          <p:nvPr>
            <p:ph type="ftr" sz="quarter" idx="4"/>
          </p:nvPr>
        </p:nvSpPr>
        <p:spPr>
          <a:xfrm>
            <a:off x="0" y="6537325"/>
            <a:ext cx="4029075" cy="344488"/>
          </a:xfrm>
          <a:prstGeom prst="rect">
            <a:avLst/>
          </a:prstGeom>
        </p:spPr>
        <p:txBody>
          <a:bodyPr vert="horz" lIns="91440" tIns="45720" rIns="91440" bIns="45720" rtlCol="0" anchor="b"/>
          <a:lstStyle>
            <a:lvl1pPr algn="l">
              <a:defRPr sz="1200"/>
            </a:lvl1pPr>
          </a:lstStyle>
          <a:p>
            <a:endParaRPr lang="en-IN"/>
          </a:p>
        </p:txBody>
      </p:sp>
    </p:spTree>
    <p:extLst>
      <p:ext uri="{BB962C8B-B14F-4D97-AF65-F5344CB8AC3E}">
        <p14:creationId xmlns:p14="http://schemas.microsoft.com/office/powerpoint/2010/main" val="1663933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6764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0139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6762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917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255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1095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3999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5483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6623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4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806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2562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625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505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a:t>This template was inserted from Power-user, the productivity add-in for PowerPoint, Excel and Word.</a:t>
            </a:r>
          </a:p>
          <a:p>
            <a:r>
              <a:rPr lang="en-US"/>
              <a:t>Get thousands of templates, icons, maps, diagrams and charts with Power-user. Visit https://www.powerusersoftwares.com/!</a:t>
            </a:r>
            <a:endParaRPr lang="en-US"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2051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698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94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A55CF2-256D-44FD-9430-5B63A079CF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91466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5" name="Picture 14" descr="C:\Documents and Settings\Sameer\Desktop\New Folder (2)\C-DAC logo.png">
            <a:extLst>
              <a:ext uri="{FF2B5EF4-FFF2-40B4-BE49-F238E27FC236}">
                <a16:creationId xmlns="" xmlns:a16="http://schemas.microsoft.com/office/drawing/2014/main" id="{0F7B71DF-A5BA-4C4E-BE4A-5F75FB465051}"/>
              </a:ext>
            </a:extLst>
          </p:cNvPr>
          <p:cNvPicPr/>
          <p:nvPr userDrawn="1"/>
        </p:nvPicPr>
        <p:blipFill>
          <a:blip r:embed="rId2" cstate="print"/>
          <a:srcRect/>
          <a:stretch>
            <a:fillRect/>
          </a:stretch>
        </p:blipFill>
        <p:spPr bwMode="auto">
          <a:xfrm>
            <a:off x="6140128" y="512679"/>
            <a:ext cx="1096819" cy="1061754"/>
          </a:xfrm>
          <a:prstGeom prst="rect">
            <a:avLst/>
          </a:prstGeom>
          <a:noFill/>
        </p:spPr>
      </p:pic>
      <p:pic>
        <p:nvPicPr>
          <p:cNvPr id="23" name="Picture 22"/>
          <p:cNvPicPr>
            <a:picLocks noChangeAspect="1"/>
          </p:cNvPicPr>
          <p:nvPr userDrawn="1"/>
        </p:nvPicPr>
        <p:blipFill>
          <a:blip r:embed="rId3"/>
          <a:stretch>
            <a:fillRect/>
          </a:stretch>
        </p:blipFill>
        <p:spPr>
          <a:xfrm>
            <a:off x="6755643" y="2873397"/>
            <a:ext cx="5436359" cy="3997323"/>
          </a:xfrm>
          <a:prstGeom prst="rect">
            <a:avLst/>
          </a:prstGeom>
        </p:spPr>
      </p:pic>
      <p:sp>
        <p:nvSpPr>
          <p:cNvPr id="16" name="Rectangle 15"/>
          <p:cNvSpPr/>
          <p:nvPr userDrawn="1"/>
        </p:nvSpPr>
        <p:spPr>
          <a:xfrm>
            <a:off x="8277227" y="6735765"/>
            <a:ext cx="3914775" cy="1365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grpSp>
        <p:nvGrpSpPr>
          <p:cNvPr id="9" name="Group 8"/>
          <p:cNvGrpSpPr/>
          <p:nvPr userDrawn="1"/>
        </p:nvGrpSpPr>
        <p:grpSpPr>
          <a:xfrm>
            <a:off x="3" y="177804"/>
            <a:ext cx="7927975" cy="157953"/>
            <a:chOff x="0" y="6719928"/>
            <a:chExt cx="9643913" cy="142083"/>
          </a:xfrm>
        </p:grpSpPr>
        <p:sp>
          <p:nvSpPr>
            <p:cNvPr id="12" name="Rectangle 11"/>
            <p:cNvSpPr/>
            <p:nvPr userDrawn="1"/>
          </p:nvSpPr>
          <p:spPr>
            <a:xfrm>
              <a:off x="0" y="6719928"/>
              <a:ext cx="9639548" cy="1412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sp>
          <p:nvSpPr>
            <p:cNvPr id="13" name="Rectangle 12"/>
            <p:cNvSpPr/>
            <p:nvPr userDrawn="1"/>
          </p:nvSpPr>
          <p:spPr>
            <a:xfrm>
              <a:off x="6155851" y="6719929"/>
              <a:ext cx="1149184" cy="14208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sp>
          <p:nvSpPr>
            <p:cNvPr id="14" name="Rectangle 13"/>
            <p:cNvSpPr/>
            <p:nvPr userDrawn="1"/>
          </p:nvSpPr>
          <p:spPr>
            <a:xfrm>
              <a:off x="7305035" y="6719929"/>
              <a:ext cx="2338878" cy="14208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grpSp>
      <p:sp>
        <p:nvSpPr>
          <p:cNvPr id="2" name="Title 1"/>
          <p:cNvSpPr>
            <a:spLocks noGrp="1"/>
          </p:cNvSpPr>
          <p:nvPr>
            <p:ph type="ctrTitle"/>
          </p:nvPr>
        </p:nvSpPr>
        <p:spPr>
          <a:xfrm>
            <a:off x="647113" y="1983173"/>
            <a:ext cx="5430131" cy="1423986"/>
          </a:xfrm>
        </p:spPr>
        <p:txBody>
          <a:bodyPr anchor="b">
            <a:normAutofit/>
          </a:bodyPr>
          <a:lstStyle>
            <a:lvl1pPr algn="l">
              <a:defRPr sz="3600" spc="200" baseline="0">
                <a:solidFill>
                  <a:srgbClr val="2969A3"/>
                </a:solidFill>
                <a:latin typeface="Futura"/>
              </a:defRPr>
            </a:lvl1pPr>
          </a:lstStyle>
          <a:p>
            <a:r>
              <a:rPr lang="en-US" smtClean="0"/>
              <a:t>Click to edit Master title style</a:t>
            </a:r>
            <a:endParaRPr lang="en-IN" dirty="0"/>
          </a:p>
        </p:txBody>
      </p:sp>
      <p:sp>
        <p:nvSpPr>
          <p:cNvPr id="3" name="Subtitle 2"/>
          <p:cNvSpPr>
            <a:spLocks noGrp="1"/>
          </p:cNvSpPr>
          <p:nvPr>
            <p:ph type="subTitle" idx="1"/>
          </p:nvPr>
        </p:nvSpPr>
        <p:spPr>
          <a:xfrm>
            <a:off x="644049" y="4135417"/>
            <a:ext cx="5430131" cy="919162"/>
          </a:xfrm>
        </p:spPr>
        <p:txBody>
          <a:bodyPr>
            <a:normAutofit/>
          </a:bodyPr>
          <a:lstStyle>
            <a:lvl1pPr marL="0" indent="0" algn="l">
              <a:buNone/>
              <a:defRPr sz="1900" spc="100" baseline="0">
                <a:solidFill>
                  <a:schemeClr val="tx1">
                    <a:lumMod val="65000"/>
                    <a:lumOff val="35000"/>
                  </a:schemeClr>
                </a:solidFill>
                <a:latin typeface="Futura"/>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IN" dirty="0"/>
          </a:p>
        </p:txBody>
      </p:sp>
      <p:sp>
        <p:nvSpPr>
          <p:cNvPr id="10" name="Parallelogram 9"/>
          <p:cNvSpPr/>
          <p:nvPr userDrawn="1"/>
        </p:nvSpPr>
        <p:spPr>
          <a:xfrm>
            <a:off x="4983750" y="-1"/>
            <a:ext cx="6319252" cy="6872067"/>
          </a:xfrm>
          <a:prstGeom prst="parallelogram">
            <a:avLst>
              <a:gd name="adj" fmla="val 47531"/>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p>
        </p:txBody>
      </p:sp>
      <p:sp>
        <p:nvSpPr>
          <p:cNvPr id="11" name="Parallelogram 10"/>
          <p:cNvSpPr/>
          <p:nvPr userDrawn="1"/>
        </p:nvSpPr>
        <p:spPr>
          <a:xfrm flipV="1">
            <a:off x="6140128" y="4245547"/>
            <a:ext cx="4562216" cy="2626520"/>
          </a:xfrm>
          <a:prstGeom prst="parallelogram">
            <a:avLst>
              <a:gd name="adj" fmla="val 47531"/>
            </a:avLst>
          </a:prstGeom>
          <a:solidFill>
            <a:schemeClr val="accent1">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dirty="0"/>
          </a:p>
        </p:txBody>
      </p:sp>
      <p:sp>
        <p:nvSpPr>
          <p:cNvPr id="21" name="TextBox 20"/>
          <p:cNvSpPr txBox="1"/>
          <p:nvPr userDrawn="1"/>
        </p:nvSpPr>
        <p:spPr>
          <a:xfrm>
            <a:off x="6362491" y="4290174"/>
            <a:ext cx="2190023" cy="2646878"/>
          </a:xfrm>
          <a:prstGeom prst="rect">
            <a:avLst/>
          </a:prstGeom>
          <a:noFill/>
        </p:spPr>
        <p:txBody>
          <a:bodyPr wrap="none" rtlCol="0">
            <a:spAutoFit/>
          </a:bodyPr>
          <a:lstStyle/>
          <a:p>
            <a:pPr>
              <a:spcBef>
                <a:spcPts val="100"/>
              </a:spcBef>
              <a:spcAft>
                <a:spcPts val="100"/>
              </a:spcAft>
            </a:pPr>
            <a:r>
              <a:rPr lang="hi-IN" sz="1500" dirty="0" smtClean="0">
                <a:solidFill>
                  <a:srgbClr val="EEEEEE"/>
                </a:solidFill>
              </a:rPr>
              <a:t>सुस्वगतम्</a:t>
            </a:r>
            <a:endParaRPr lang="en-IN" sz="1500" dirty="0" smtClean="0">
              <a:solidFill>
                <a:srgbClr val="EEEEEE"/>
              </a:solidFill>
            </a:endParaRPr>
          </a:p>
          <a:p>
            <a:pPr>
              <a:spcBef>
                <a:spcPts val="100"/>
              </a:spcBef>
              <a:spcAft>
                <a:spcPts val="100"/>
              </a:spcAft>
            </a:pPr>
            <a:r>
              <a:rPr lang="en-IN" sz="1500" dirty="0" smtClean="0">
                <a:solidFill>
                  <a:srgbClr val="EEEEEE"/>
                </a:solidFill>
              </a:rPr>
              <a:t>   </a:t>
            </a:r>
            <a:r>
              <a:rPr lang="ta-IN" sz="1500" dirty="0" smtClean="0">
                <a:solidFill>
                  <a:srgbClr val="EEEEEE"/>
                </a:solidFill>
              </a:rPr>
              <a:t>நல்வரவு </a:t>
            </a:r>
            <a:endParaRPr lang="en-IN" sz="1500" dirty="0" smtClean="0">
              <a:solidFill>
                <a:srgbClr val="EEEEEE"/>
              </a:solidFill>
            </a:endParaRPr>
          </a:p>
          <a:p>
            <a:pPr>
              <a:spcBef>
                <a:spcPts val="100"/>
              </a:spcBef>
              <a:spcAft>
                <a:spcPts val="100"/>
              </a:spcAft>
            </a:pPr>
            <a:r>
              <a:rPr lang="en-IN" sz="1500" dirty="0" smtClean="0">
                <a:solidFill>
                  <a:srgbClr val="EEEEEE"/>
                </a:solidFill>
              </a:rPr>
              <a:t>      </a:t>
            </a:r>
            <a:r>
              <a:rPr lang="or-IN" sz="1500" dirty="0" smtClean="0">
                <a:solidFill>
                  <a:srgbClr val="EEEEEE"/>
                </a:solidFill>
              </a:rPr>
              <a:t>ସୁସ୍ୱାଗତମ୍</a:t>
            </a:r>
            <a:endParaRPr lang="ta-IN" sz="1500" dirty="0" smtClean="0">
              <a:solidFill>
                <a:srgbClr val="EEEEEE"/>
              </a:solidFill>
            </a:endParaRPr>
          </a:p>
          <a:p>
            <a:pPr>
              <a:spcBef>
                <a:spcPts val="100"/>
              </a:spcBef>
              <a:spcAft>
                <a:spcPts val="100"/>
              </a:spcAft>
            </a:pPr>
            <a:r>
              <a:rPr lang="en-IN" sz="1500" dirty="0" smtClean="0">
                <a:solidFill>
                  <a:srgbClr val="EEEEEE"/>
                </a:solidFill>
              </a:rPr>
              <a:t>        </a:t>
            </a:r>
            <a:r>
              <a:rPr lang="te-IN" sz="1500" dirty="0" smtClean="0">
                <a:solidFill>
                  <a:srgbClr val="EEEEEE"/>
                </a:solidFill>
              </a:rPr>
              <a:t>సుస్వాగతం</a:t>
            </a:r>
          </a:p>
          <a:p>
            <a:pPr>
              <a:spcBef>
                <a:spcPts val="100"/>
              </a:spcBef>
              <a:spcAft>
                <a:spcPts val="100"/>
              </a:spcAft>
            </a:pPr>
            <a:r>
              <a:rPr lang="en-IN" sz="1500" dirty="0" smtClean="0">
                <a:solidFill>
                  <a:srgbClr val="EEEEEE"/>
                </a:solidFill>
              </a:rPr>
              <a:t>           </a:t>
            </a:r>
            <a:r>
              <a:rPr lang="gu-IN" sz="1500" dirty="0" smtClean="0">
                <a:solidFill>
                  <a:srgbClr val="EEEEEE"/>
                </a:solidFill>
              </a:rPr>
              <a:t>સુસ્વાગતમ </a:t>
            </a:r>
          </a:p>
          <a:p>
            <a:pPr>
              <a:spcBef>
                <a:spcPts val="100"/>
              </a:spcBef>
              <a:spcAft>
                <a:spcPts val="100"/>
              </a:spcAft>
            </a:pPr>
            <a:r>
              <a:rPr lang="en-IN" sz="1500" dirty="0" smtClean="0">
                <a:solidFill>
                  <a:srgbClr val="EEEEEE"/>
                </a:solidFill>
              </a:rPr>
              <a:t>              </a:t>
            </a:r>
            <a:r>
              <a:rPr lang="as-IN" sz="1500" dirty="0" smtClean="0">
                <a:solidFill>
                  <a:srgbClr val="EEEEEE"/>
                </a:solidFill>
              </a:rPr>
              <a:t>সুস্বাগতম</a:t>
            </a:r>
          </a:p>
          <a:p>
            <a:pPr>
              <a:spcBef>
                <a:spcPts val="100"/>
              </a:spcBef>
              <a:spcAft>
                <a:spcPts val="100"/>
              </a:spcAft>
            </a:pPr>
            <a:r>
              <a:rPr lang="en-IN" sz="1500" dirty="0" smtClean="0">
                <a:solidFill>
                  <a:srgbClr val="EEEEEE"/>
                </a:solidFill>
              </a:rPr>
              <a:t>                 </a:t>
            </a:r>
            <a:r>
              <a:rPr lang="kn-IN" sz="1500" dirty="0" smtClean="0">
                <a:solidFill>
                  <a:srgbClr val="EEEEEE"/>
                </a:solidFill>
              </a:rPr>
              <a:t>ಸುಸ್ವಾಗತ</a:t>
            </a:r>
          </a:p>
          <a:p>
            <a:pPr>
              <a:spcBef>
                <a:spcPts val="100"/>
              </a:spcBef>
              <a:spcAft>
                <a:spcPts val="100"/>
              </a:spcAft>
            </a:pPr>
            <a:r>
              <a:rPr lang="en-IN" sz="1500" dirty="0" smtClean="0">
                <a:solidFill>
                  <a:srgbClr val="EEEEEE"/>
                </a:solidFill>
              </a:rPr>
              <a:t>                    </a:t>
            </a:r>
            <a:r>
              <a:rPr lang="ml-IN" sz="1300" dirty="0" smtClean="0">
                <a:solidFill>
                  <a:srgbClr val="EEEEEE"/>
                </a:solidFill>
              </a:rPr>
              <a:t>സുസ്വാഗതം</a:t>
            </a:r>
            <a:endParaRPr lang="en-IN" sz="1300" dirty="0" smtClean="0">
              <a:solidFill>
                <a:srgbClr val="EEEEEE"/>
              </a:solidFill>
            </a:endParaRPr>
          </a:p>
          <a:p>
            <a:pPr>
              <a:spcBef>
                <a:spcPts val="100"/>
              </a:spcBef>
              <a:spcAft>
                <a:spcPts val="100"/>
              </a:spcAft>
            </a:pPr>
            <a:r>
              <a:rPr lang="en-IN" sz="1500" dirty="0" smtClean="0">
                <a:solidFill>
                  <a:srgbClr val="EEEEEE"/>
                </a:solidFill>
              </a:rPr>
              <a:t>                       </a:t>
            </a:r>
            <a:r>
              <a:rPr lang="pa-IN" sz="1500" dirty="0" smtClean="0">
                <a:solidFill>
                  <a:srgbClr val="EEEEEE"/>
                </a:solidFill>
              </a:rPr>
              <a:t>ਸੁਆਗਤਮ </a:t>
            </a:r>
            <a:r>
              <a:rPr lang="ml-IN" sz="1500" dirty="0" smtClean="0">
                <a:solidFill>
                  <a:srgbClr val="EEEEEE"/>
                </a:solidFill>
              </a:rPr>
              <a:t> </a:t>
            </a:r>
            <a:endParaRPr lang="en-IN" sz="1500" dirty="0" smtClean="0">
              <a:solidFill>
                <a:srgbClr val="EEEEEE"/>
              </a:solidFill>
            </a:endParaRPr>
          </a:p>
          <a:p>
            <a:pPr>
              <a:spcBef>
                <a:spcPts val="100"/>
              </a:spcBef>
              <a:spcAft>
                <a:spcPts val="100"/>
              </a:spcAft>
            </a:pPr>
            <a:r>
              <a:rPr lang="en-IN" sz="1500" dirty="0" smtClean="0">
                <a:solidFill>
                  <a:srgbClr val="EEEEEE"/>
                </a:solidFill>
              </a:rPr>
              <a:t>                          </a:t>
            </a:r>
            <a:r>
              <a:rPr lang="ar-AE" sz="1600" dirty="0" smtClean="0">
                <a:solidFill>
                  <a:srgbClr val="EEEEEE"/>
                </a:solidFill>
              </a:rPr>
              <a:t>خوش آمدید</a:t>
            </a:r>
            <a:endParaRPr lang="en-IN" sz="1600" dirty="0">
              <a:solidFill>
                <a:srgbClr val="EEEEEE"/>
              </a:solidFill>
            </a:endParaRPr>
          </a:p>
        </p:txBody>
      </p:sp>
    </p:spTree>
    <p:extLst>
      <p:ext uri="{BB962C8B-B14F-4D97-AF65-F5344CB8AC3E}">
        <p14:creationId xmlns:p14="http://schemas.microsoft.com/office/powerpoint/2010/main" val="168207658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6" name="Slide Number Placeholder 5"/>
          <p:cNvSpPr>
            <a:spLocks noGrp="1"/>
          </p:cNvSpPr>
          <p:nvPr>
            <p:ph type="sldNum" sz="quarter" idx="4"/>
          </p:nvPr>
        </p:nvSpPr>
        <p:spPr>
          <a:xfrm>
            <a:off x="9525701" y="6660346"/>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Tree>
    <p:extLst>
      <p:ext uri="{BB962C8B-B14F-4D97-AF65-F5344CB8AC3E}">
        <p14:creationId xmlns:p14="http://schemas.microsoft.com/office/powerpoint/2010/main" val="29794724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5" name="Slide Number Placeholder 5"/>
          <p:cNvSpPr>
            <a:spLocks noGrp="1"/>
          </p:cNvSpPr>
          <p:nvPr>
            <p:ph type="sldNum" sz="quarter" idx="4"/>
          </p:nvPr>
        </p:nvSpPr>
        <p:spPr>
          <a:xfrm>
            <a:off x="9525701" y="6660346"/>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Tree>
    <p:extLst>
      <p:ext uri="{BB962C8B-B14F-4D97-AF65-F5344CB8AC3E}">
        <p14:creationId xmlns:p14="http://schemas.microsoft.com/office/powerpoint/2010/main" val="56899721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Slide Number Placeholder 5"/>
          <p:cNvSpPr>
            <a:spLocks noGrp="1"/>
          </p:cNvSpPr>
          <p:nvPr>
            <p:ph type="sldNum" sz="quarter" idx="4"/>
          </p:nvPr>
        </p:nvSpPr>
        <p:spPr>
          <a:xfrm>
            <a:off x="9525701" y="6660346"/>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Tree>
    <p:extLst>
      <p:ext uri="{BB962C8B-B14F-4D97-AF65-F5344CB8AC3E}">
        <p14:creationId xmlns:p14="http://schemas.microsoft.com/office/powerpoint/2010/main" val="114130848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a:xfrm>
            <a:off x="838200" y="1465947"/>
            <a:ext cx="10515600" cy="4890407"/>
          </a:xfrm>
        </p:spPr>
        <p:txBody>
          <a:bodyPr/>
          <a:lstStyle>
            <a:lvl1pPr>
              <a:defRPr sz="19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5" name="Slide Number Placeholder 5"/>
          <p:cNvSpPr>
            <a:spLocks noGrp="1"/>
          </p:cNvSpPr>
          <p:nvPr>
            <p:ph type="sldNum" sz="quarter" idx="4"/>
          </p:nvPr>
        </p:nvSpPr>
        <p:spPr>
          <a:xfrm>
            <a:off x="9525701" y="6649079"/>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Tree>
    <p:extLst>
      <p:ext uri="{BB962C8B-B14F-4D97-AF65-F5344CB8AC3E}">
        <p14:creationId xmlns:p14="http://schemas.microsoft.com/office/powerpoint/2010/main" val="8535996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451432"/>
            <a:ext cx="5181600" cy="490492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4" name="Content Placeholder 3"/>
          <p:cNvSpPr>
            <a:spLocks noGrp="1"/>
          </p:cNvSpPr>
          <p:nvPr>
            <p:ph sz="half" idx="2"/>
          </p:nvPr>
        </p:nvSpPr>
        <p:spPr>
          <a:xfrm>
            <a:off x="6172200" y="1451432"/>
            <a:ext cx="5181600" cy="490492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8" name="Title Placeholder 1"/>
          <p:cNvSpPr>
            <a:spLocks noGrp="1"/>
          </p:cNvSpPr>
          <p:nvPr>
            <p:ph type="title"/>
          </p:nvPr>
        </p:nvSpPr>
        <p:spPr>
          <a:xfrm>
            <a:off x="838200" y="365126"/>
            <a:ext cx="10515600" cy="933450"/>
          </a:xfrm>
          <a:prstGeom prst="rect">
            <a:avLst/>
          </a:prstGeom>
        </p:spPr>
        <p:txBody>
          <a:bodyPr vert="horz" lIns="91440" tIns="45720" rIns="91440" bIns="45720" rtlCol="0" anchor="ctr">
            <a:normAutofit/>
          </a:bodyPr>
          <a:lstStyle/>
          <a:p>
            <a:r>
              <a:rPr lang="en-US" smtClean="0"/>
              <a:t>Click to edit Master title style</a:t>
            </a:r>
            <a:endParaRPr lang="en-IN" dirty="0"/>
          </a:p>
        </p:txBody>
      </p:sp>
      <p:sp>
        <p:nvSpPr>
          <p:cNvPr id="7" name="Slide Number Placeholder 5"/>
          <p:cNvSpPr>
            <a:spLocks noGrp="1"/>
          </p:cNvSpPr>
          <p:nvPr>
            <p:ph type="sldNum" sz="quarter" idx="10"/>
          </p:nvPr>
        </p:nvSpPr>
        <p:spPr>
          <a:xfrm>
            <a:off x="9525701" y="6650821"/>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Tree>
    <p:extLst>
      <p:ext uri="{BB962C8B-B14F-4D97-AF65-F5344CB8AC3E}">
        <p14:creationId xmlns:p14="http://schemas.microsoft.com/office/powerpoint/2010/main" val="394950235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465945"/>
            <a:ext cx="5157787" cy="566057"/>
          </a:xfrm>
        </p:spPr>
        <p:txBody>
          <a:bodyPr anchor="b"/>
          <a:lstStyle>
            <a:lvl1pPr marL="0" indent="0">
              <a:buNone/>
              <a:defRPr sz="2400" b="0">
                <a:solidFill>
                  <a:srgbClr val="1E4D78"/>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199367"/>
            <a:ext cx="5157787" cy="39902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5" name="Text Placeholder 4"/>
          <p:cNvSpPr>
            <a:spLocks noGrp="1"/>
          </p:cNvSpPr>
          <p:nvPr>
            <p:ph type="body" sz="quarter" idx="3"/>
          </p:nvPr>
        </p:nvSpPr>
        <p:spPr>
          <a:xfrm>
            <a:off x="6172202" y="1465945"/>
            <a:ext cx="5183188" cy="566057"/>
          </a:xfrm>
        </p:spPr>
        <p:txBody>
          <a:bodyPr anchor="b">
            <a:normAutofit/>
          </a:bodyPr>
          <a:lstStyle>
            <a:lvl1pPr marL="0" indent="0">
              <a:buNone/>
              <a:defRPr lang="en-US" sz="2400" b="0" kern="1200" dirty="0" smtClean="0">
                <a:solidFill>
                  <a:srgbClr val="1E4D78"/>
                </a:solidFill>
                <a:latin typeface="Century Gothic" panose="020B0502020202020204" pitchFamily="34" charset="0"/>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000"/>
              </a:spcBef>
              <a:buFont typeface="Century Gothic" panose="020B0502020202020204" pitchFamily="34" charset="0"/>
              <a:buNone/>
            </a:pPr>
            <a:r>
              <a:rPr lang="en-US" smtClean="0"/>
              <a:t>Click to edit Master text styles</a:t>
            </a:r>
          </a:p>
        </p:txBody>
      </p:sp>
      <p:sp>
        <p:nvSpPr>
          <p:cNvPr id="6" name="Content Placeholder 5"/>
          <p:cNvSpPr>
            <a:spLocks noGrp="1"/>
          </p:cNvSpPr>
          <p:nvPr>
            <p:ph sz="quarter" idx="4"/>
          </p:nvPr>
        </p:nvSpPr>
        <p:spPr>
          <a:xfrm>
            <a:off x="6172202" y="2199367"/>
            <a:ext cx="5183188" cy="39902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10" name="Title Placeholder 1"/>
          <p:cNvSpPr>
            <a:spLocks noGrp="1"/>
          </p:cNvSpPr>
          <p:nvPr>
            <p:ph type="title"/>
          </p:nvPr>
        </p:nvSpPr>
        <p:spPr>
          <a:xfrm>
            <a:off x="838200" y="365126"/>
            <a:ext cx="10515600" cy="933450"/>
          </a:xfrm>
          <a:prstGeom prst="rect">
            <a:avLst/>
          </a:prstGeom>
        </p:spPr>
        <p:txBody>
          <a:bodyPr vert="horz" lIns="91440" tIns="45720" rIns="91440" bIns="45720" rtlCol="0" anchor="ctr">
            <a:normAutofit/>
          </a:bodyPr>
          <a:lstStyle/>
          <a:p>
            <a:r>
              <a:rPr lang="en-US" smtClean="0"/>
              <a:t>Click to edit Master title style</a:t>
            </a:r>
            <a:endParaRPr lang="en-IN" dirty="0"/>
          </a:p>
        </p:txBody>
      </p:sp>
      <p:sp>
        <p:nvSpPr>
          <p:cNvPr id="8" name="Slide Number Placeholder 5"/>
          <p:cNvSpPr>
            <a:spLocks noGrp="1"/>
          </p:cNvSpPr>
          <p:nvPr>
            <p:ph type="sldNum" sz="quarter" idx="10"/>
          </p:nvPr>
        </p:nvSpPr>
        <p:spPr>
          <a:xfrm>
            <a:off x="9525701" y="6660346"/>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Tree>
    <p:extLst>
      <p:ext uri="{BB962C8B-B14F-4D97-AF65-F5344CB8AC3E}">
        <p14:creationId xmlns:p14="http://schemas.microsoft.com/office/powerpoint/2010/main" val="185195249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4" name="Slide Number Placeholder 5"/>
          <p:cNvSpPr>
            <a:spLocks noGrp="1"/>
          </p:cNvSpPr>
          <p:nvPr>
            <p:ph type="sldNum" sz="quarter" idx="4"/>
          </p:nvPr>
        </p:nvSpPr>
        <p:spPr>
          <a:xfrm>
            <a:off x="9525701" y="6645832"/>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Tree>
    <p:extLst>
      <p:ext uri="{BB962C8B-B14F-4D97-AF65-F5344CB8AC3E}">
        <p14:creationId xmlns:p14="http://schemas.microsoft.com/office/powerpoint/2010/main" val="186902472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smtClean="0"/>
              <a:t>Click to edit Master title style</a:t>
            </a:r>
            <a:endParaRPr lang="en-IN"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7" name="Slide Number Placeholder 5"/>
          <p:cNvSpPr>
            <a:spLocks noGrp="1"/>
          </p:cNvSpPr>
          <p:nvPr>
            <p:ph type="sldNum" sz="quarter" idx="4"/>
          </p:nvPr>
        </p:nvSpPr>
        <p:spPr>
          <a:xfrm>
            <a:off x="9525701" y="6660346"/>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Tree>
    <p:extLst>
      <p:ext uri="{BB962C8B-B14F-4D97-AF65-F5344CB8AC3E}">
        <p14:creationId xmlns:p14="http://schemas.microsoft.com/office/powerpoint/2010/main" val="35024463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7649" y="3354013"/>
            <a:ext cx="5519747" cy="1423986"/>
          </a:xfrm>
        </p:spPr>
        <p:txBody>
          <a:bodyPr anchor="b">
            <a:normAutofit/>
          </a:bodyPr>
          <a:lstStyle>
            <a:lvl1pPr algn="l">
              <a:defRPr sz="4000">
                <a:solidFill>
                  <a:srgbClr val="2969A3"/>
                </a:solidFill>
              </a:defRPr>
            </a:lvl1pPr>
          </a:lstStyle>
          <a:p>
            <a:r>
              <a:rPr lang="en-US" smtClean="0"/>
              <a:t>Click to edit Master title style</a:t>
            </a:r>
            <a:endParaRPr lang="en-IN" dirty="0"/>
          </a:p>
        </p:txBody>
      </p:sp>
      <p:sp>
        <p:nvSpPr>
          <p:cNvPr id="3" name="Subtitle 2"/>
          <p:cNvSpPr>
            <a:spLocks noGrp="1"/>
          </p:cNvSpPr>
          <p:nvPr>
            <p:ph type="subTitle" idx="1"/>
          </p:nvPr>
        </p:nvSpPr>
        <p:spPr>
          <a:xfrm>
            <a:off x="247649" y="4784331"/>
            <a:ext cx="5519747" cy="919162"/>
          </a:xfrm>
        </p:spPr>
        <p:txBody>
          <a:bodyPr/>
          <a:lstStyle>
            <a:lvl1pPr marL="0" indent="0" algn="l">
              <a:buNone/>
              <a:defRPr sz="2400">
                <a:solidFill>
                  <a:srgbClr val="FFC305"/>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IN" dirty="0"/>
          </a:p>
        </p:txBody>
      </p:sp>
      <p:sp>
        <p:nvSpPr>
          <p:cNvPr id="10" name="Parallelogram 9"/>
          <p:cNvSpPr/>
          <p:nvPr userDrawn="1"/>
        </p:nvSpPr>
        <p:spPr>
          <a:xfrm>
            <a:off x="4983750" y="41275"/>
            <a:ext cx="7213015" cy="6681786"/>
          </a:xfrm>
          <a:prstGeom prst="parallelogram">
            <a:avLst>
              <a:gd name="adj" fmla="val 4753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p>
        </p:txBody>
      </p:sp>
      <p:sp>
        <p:nvSpPr>
          <p:cNvPr id="11" name="Parallelogram 10"/>
          <p:cNvSpPr/>
          <p:nvPr userDrawn="1"/>
        </p:nvSpPr>
        <p:spPr>
          <a:xfrm flipV="1">
            <a:off x="6175378" y="4231484"/>
            <a:ext cx="5219700" cy="2497913"/>
          </a:xfrm>
          <a:prstGeom prst="parallelogram">
            <a:avLst>
              <a:gd name="adj" fmla="val 47531"/>
            </a:avLst>
          </a:prstGeom>
          <a:solidFill>
            <a:schemeClr val="accent1">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p>
        </p:txBody>
      </p:sp>
      <p:sp>
        <p:nvSpPr>
          <p:cNvPr id="12" name="Slide Number Placeholder 5"/>
          <p:cNvSpPr>
            <a:spLocks noGrp="1"/>
          </p:cNvSpPr>
          <p:nvPr>
            <p:ph type="sldNum" sz="quarter" idx="4"/>
          </p:nvPr>
        </p:nvSpPr>
        <p:spPr>
          <a:xfrm>
            <a:off x="9525701" y="6662727"/>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
        <p:nvSpPr>
          <p:cNvPr id="7" name="Rectangle 6"/>
          <p:cNvSpPr/>
          <p:nvPr userDrawn="1"/>
        </p:nvSpPr>
        <p:spPr>
          <a:xfrm>
            <a:off x="9853123" y="6721479"/>
            <a:ext cx="2338879" cy="1365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grpSp>
        <p:nvGrpSpPr>
          <p:cNvPr id="8" name="Group 7"/>
          <p:cNvGrpSpPr/>
          <p:nvPr userDrawn="1"/>
        </p:nvGrpSpPr>
        <p:grpSpPr>
          <a:xfrm>
            <a:off x="3" y="6721475"/>
            <a:ext cx="9644063" cy="136526"/>
            <a:chOff x="0" y="6719928"/>
            <a:chExt cx="9643913" cy="142083"/>
          </a:xfrm>
        </p:grpSpPr>
        <p:sp>
          <p:nvSpPr>
            <p:cNvPr id="9" name="Rectangle 8"/>
            <p:cNvSpPr/>
            <p:nvPr userDrawn="1"/>
          </p:nvSpPr>
          <p:spPr>
            <a:xfrm>
              <a:off x="0" y="6719928"/>
              <a:ext cx="9639548" cy="1412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sp>
          <p:nvSpPr>
            <p:cNvPr id="13" name="Rectangle 12"/>
            <p:cNvSpPr/>
            <p:nvPr userDrawn="1"/>
          </p:nvSpPr>
          <p:spPr>
            <a:xfrm>
              <a:off x="6155851" y="6719929"/>
              <a:ext cx="1149184" cy="14208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sp>
          <p:nvSpPr>
            <p:cNvPr id="14" name="Rectangle 13"/>
            <p:cNvSpPr/>
            <p:nvPr userDrawn="1"/>
          </p:nvSpPr>
          <p:spPr>
            <a:xfrm>
              <a:off x="7305035" y="6719929"/>
              <a:ext cx="2338878" cy="14208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grpSp>
      <p:pic>
        <p:nvPicPr>
          <p:cNvPr id="15" name="Picture 4" descr="https://s3-ap-southeast-1.amazonaws.com/letsintern.com/images-employer/554352445.gi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382830" y="6152218"/>
            <a:ext cx="705959" cy="499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84289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Rectangle 3"/>
          <p:cNvSpPr/>
          <p:nvPr userDrawn="1"/>
        </p:nvSpPr>
        <p:spPr>
          <a:xfrm>
            <a:off x="9853123" y="5836105"/>
            <a:ext cx="2338879" cy="1365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grpSp>
        <p:nvGrpSpPr>
          <p:cNvPr id="5" name="Group 4"/>
          <p:cNvGrpSpPr/>
          <p:nvPr userDrawn="1"/>
        </p:nvGrpSpPr>
        <p:grpSpPr>
          <a:xfrm>
            <a:off x="3" y="5836101"/>
            <a:ext cx="9644063" cy="136526"/>
            <a:chOff x="0" y="6719928"/>
            <a:chExt cx="9643913" cy="142083"/>
          </a:xfrm>
        </p:grpSpPr>
        <p:sp>
          <p:nvSpPr>
            <p:cNvPr id="6" name="Rectangle 5"/>
            <p:cNvSpPr/>
            <p:nvPr userDrawn="1"/>
          </p:nvSpPr>
          <p:spPr>
            <a:xfrm>
              <a:off x="0" y="6719928"/>
              <a:ext cx="9639548" cy="1412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sp>
          <p:nvSpPr>
            <p:cNvPr id="7" name="Rectangle 6"/>
            <p:cNvSpPr/>
            <p:nvPr userDrawn="1"/>
          </p:nvSpPr>
          <p:spPr>
            <a:xfrm>
              <a:off x="6155851" y="6719929"/>
              <a:ext cx="1149184" cy="14208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sp>
          <p:nvSpPr>
            <p:cNvPr id="8" name="Rectangle 7"/>
            <p:cNvSpPr/>
            <p:nvPr userDrawn="1"/>
          </p:nvSpPr>
          <p:spPr>
            <a:xfrm>
              <a:off x="7305035" y="6719929"/>
              <a:ext cx="2338878" cy="14208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grpSp>
    </p:spTree>
    <p:extLst>
      <p:ext uri="{BB962C8B-B14F-4D97-AF65-F5344CB8AC3E}">
        <p14:creationId xmlns:p14="http://schemas.microsoft.com/office/powerpoint/2010/main" val="183951527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7"/>
            <a:ext cx="6172200" cy="5368925"/>
          </a:xfrm>
        </p:spPr>
        <p:txBody>
          <a:bodyPr/>
          <a:lstStyle>
            <a:lvl1pPr>
              <a:defRPr sz="20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4" name="Text Placeholder 3"/>
          <p:cNvSpPr>
            <a:spLocks noGrp="1"/>
          </p:cNvSpPr>
          <p:nvPr>
            <p:ph type="body" sz="half" idx="2"/>
          </p:nvPr>
        </p:nvSpPr>
        <p:spPr>
          <a:xfrm>
            <a:off x="839788" y="2057400"/>
            <a:ext cx="3932237" cy="4298950"/>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6" name="Slide Number Placeholder 5"/>
          <p:cNvSpPr>
            <a:spLocks noGrp="1"/>
          </p:cNvSpPr>
          <p:nvPr>
            <p:ph type="sldNum" sz="quarter" idx="4"/>
          </p:nvPr>
        </p:nvSpPr>
        <p:spPr>
          <a:xfrm>
            <a:off x="9525701" y="6660346"/>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spTree>
    <p:extLst>
      <p:ext uri="{BB962C8B-B14F-4D97-AF65-F5344CB8AC3E}">
        <p14:creationId xmlns:p14="http://schemas.microsoft.com/office/powerpoint/2010/main" val="8664184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828"/>
            <a:ext cx="12192000"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p>
        </p:txBody>
      </p:sp>
      <p:sp>
        <p:nvSpPr>
          <p:cNvPr id="2" name="Title Placeholder 1"/>
          <p:cNvSpPr>
            <a:spLocks noGrp="1"/>
          </p:cNvSpPr>
          <p:nvPr>
            <p:ph type="title"/>
          </p:nvPr>
        </p:nvSpPr>
        <p:spPr>
          <a:xfrm>
            <a:off x="838200" y="365126"/>
            <a:ext cx="10515600" cy="933450"/>
          </a:xfrm>
          <a:prstGeom prst="rect">
            <a:avLst/>
          </a:prstGeom>
        </p:spPr>
        <p:txBody>
          <a:bodyPr vert="horz" lIns="91440" tIns="45720" rIns="91440" bIns="45720" rtlCol="0" anchor="ctr">
            <a:normAutofit/>
          </a:bodyPr>
          <a:lstStyle/>
          <a:p>
            <a:r>
              <a:rPr lang="en-US" smtClean="0"/>
              <a:t>Click to edit Master title style</a:t>
            </a:r>
            <a:endParaRPr lang="en-IN" dirty="0"/>
          </a:p>
        </p:txBody>
      </p:sp>
      <p:sp>
        <p:nvSpPr>
          <p:cNvPr id="3" name="Text Placeholder 2"/>
          <p:cNvSpPr>
            <a:spLocks noGrp="1"/>
          </p:cNvSpPr>
          <p:nvPr>
            <p:ph type="body" idx="1"/>
          </p:nvPr>
        </p:nvSpPr>
        <p:spPr>
          <a:xfrm>
            <a:off x="838200" y="1473200"/>
            <a:ext cx="10515600" cy="488315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9" name="Rectangle 8"/>
          <p:cNvSpPr/>
          <p:nvPr userDrawn="1"/>
        </p:nvSpPr>
        <p:spPr>
          <a:xfrm>
            <a:off x="9853123" y="6721479"/>
            <a:ext cx="2338879" cy="1365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sp>
        <p:nvSpPr>
          <p:cNvPr id="14" name="Footer Placeholder 5"/>
          <p:cNvSpPr txBox="1">
            <a:spLocks/>
          </p:cNvSpPr>
          <p:nvPr userDrawn="1"/>
        </p:nvSpPr>
        <p:spPr>
          <a:xfrm>
            <a:off x="1" y="6534150"/>
            <a:ext cx="5248275" cy="21191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en-US" sz="1000" b="0" dirty="0" smtClean="0">
                <a:solidFill>
                  <a:schemeClr val="bg1">
                    <a:lumMod val="50000"/>
                  </a:schemeClr>
                </a:solidFill>
                <a:latin typeface="Lucida Calligraphy" pitchFamily="66" charset="0"/>
                <a:cs typeface="Calibri" pitchFamily="34" charset="0"/>
              </a:rPr>
              <a:t>One Vision. One Goal... Advanced Computing for Human Advancement…</a:t>
            </a:r>
            <a:r>
              <a:rPr lang="en-US" altLang="en-US" sz="1000" b="0" dirty="0" smtClean="0">
                <a:solidFill>
                  <a:schemeClr val="bg1">
                    <a:lumMod val="50000"/>
                  </a:schemeClr>
                </a:solidFill>
                <a:latin typeface="Times New Roman" pitchFamily="18" charset="0"/>
                <a:ea typeface="Calibri" pitchFamily="34" charset="0"/>
                <a:cs typeface="Mangal" pitchFamily="18" charset="0"/>
              </a:rPr>
              <a:t> </a:t>
            </a:r>
            <a:endParaRPr lang="en-IN" altLang="en-US" sz="1000" b="0" dirty="0">
              <a:solidFill>
                <a:schemeClr val="bg1">
                  <a:lumMod val="50000"/>
                </a:schemeClr>
              </a:solidFill>
              <a:latin typeface="Times New Roman" pitchFamily="18" charset="0"/>
              <a:ea typeface="Calibri" pitchFamily="34" charset="0"/>
              <a:cs typeface="Mangal" pitchFamily="18" charset="0"/>
            </a:endParaRPr>
          </a:p>
        </p:txBody>
      </p:sp>
      <p:grpSp>
        <p:nvGrpSpPr>
          <p:cNvPr id="21" name="Group 20"/>
          <p:cNvGrpSpPr/>
          <p:nvPr userDrawn="1"/>
        </p:nvGrpSpPr>
        <p:grpSpPr>
          <a:xfrm>
            <a:off x="3" y="6721475"/>
            <a:ext cx="9644063" cy="136526"/>
            <a:chOff x="0" y="6719928"/>
            <a:chExt cx="9643913" cy="142083"/>
          </a:xfrm>
        </p:grpSpPr>
        <p:sp>
          <p:nvSpPr>
            <p:cNvPr id="8" name="Rectangle 7"/>
            <p:cNvSpPr/>
            <p:nvPr userDrawn="1"/>
          </p:nvSpPr>
          <p:spPr>
            <a:xfrm>
              <a:off x="0" y="6719928"/>
              <a:ext cx="9639548" cy="1412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sp>
          <p:nvSpPr>
            <p:cNvPr id="18" name="Rectangle 17"/>
            <p:cNvSpPr/>
            <p:nvPr userDrawn="1"/>
          </p:nvSpPr>
          <p:spPr>
            <a:xfrm>
              <a:off x="6155851" y="6719929"/>
              <a:ext cx="1149184" cy="14208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sp>
          <p:nvSpPr>
            <p:cNvPr id="19" name="Rectangle 18"/>
            <p:cNvSpPr/>
            <p:nvPr userDrawn="1"/>
          </p:nvSpPr>
          <p:spPr>
            <a:xfrm>
              <a:off x="7305035" y="6719929"/>
              <a:ext cx="2338878" cy="14208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n>
                  <a:noFill/>
                </a:ln>
              </a:endParaRPr>
            </a:p>
          </p:txBody>
        </p:sp>
      </p:grpSp>
      <p:sp>
        <p:nvSpPr>
          <p:cNvPr id="17" name="Slide Number Placeholder 5"/>
          <p:cNvSpPr>
            <a:spLocks noGrp="1"/>
          </p:cNvSpPr>
          <p:nvPr>
            <p:ph type="sldNum" sz="quarter" idx="4"/>
          </p:nvPr>
        </p:nvSpPr>
        <p:spPr>
          <a:xfrm>
            <a:off x="9525701" y="6660346"/>
            <a:ext cx="444499" cy="365125"/>
          </a:xfrm>
          <a:prstGeom prst="rect">
            <a:avLst/>
          </a:prstGeom>
        </p:spPr>
        <p:txBody>
          <a:bodyPr/>
          <a:lstStyle>
            <a:lvl1pPr algn="ctr">
              <a:defRPr sz="1200">
                <a:solidFill>
                  <a:schemeClr val="tx1">
                    <a:lumMod val="50000"/>
                    <a:lumOff val="50000"/>
                  </a:schemeClr>
                </a:solidFill>
                <a:latin typeface="Agency FB" panose="020B0503020202020204" pitchFamily="34" charset="0"/>
              </a:defRPr>
            </a:lvl1pPr>
          </a:lstStyle>
          <a:p>
            <a:fld id="{9330B75E-0530-469B-A88B-1785518AAEED}" type="slidenum">
              <a:rPr lang="en-IN" smtClean="0"/>
              <a:pPr/>
              <a:t>‹#›</a:t>
            </a:fld>
            <a:endParaRPr lang="en-IN"/>
          </a:p>
        </p:txBody>
      </p:sp>
      <p:pic>
        <p:nvPicPr>
          <p:cNvPr id="15" name="Picture 14" descr="C:\Documents and Settings\Sameer\Desktop\New Folder (2)\C-DAC logo.png">
            <a:extLst>
              <a:ext uri="{FF2B5EF4-FFF2-40B4-BE49-F238E27FC236}">
                <a16:creationId xmlns="" xmlns:a16="http://schemas.microsoft.com/office/drawing/2014/main" id="{0F7B71DF-A5BA-4C4E-BE4A-5F75FB465051}"/>
              </a:ext>
            </a:extLst>
          </p:cNvPr>
          <p:cNvPicPr/>
          <p:nvPr userDrawn="1"/>
        </p:nvPicPr>
        <p:blipFill>
          <a:blip r:embed="rId14" cstate="print"/>
          <a:srcRect/>
          <a:stretch>
            <a:fillRect/>
          </a:stretch>
        </p:blipFill>
        <p:spPr bwMode="auto">
          <a:xfrm>
            <a:off x="11388570" y="79898"/>
            <a:ext cx="764241" cy="757758"/>
          </a:xfrm>
          <a:prstGeom prst="rect">
            <a:avLst/>
          </a:prstGeom>
          <a:noFill/>
        </p:spPr>
      </p:pic>
    </p:spTree>
    <p:extLst>
      <p:ext uri="{BB962C8B-B14F-4D97-AF65-F5344CB8AC3E}">
        <p14:creationId xmlns:p14="http://schemas.microsoft.com/office/powerpoint/2010/main" val="1092229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1" r:id="rId6"/>
    <p:sldLayoutId id="2147483660" r:id="rId7"/>
    <p:sldLayoutId id="2147483655" r:id="rId8"/>
    <p:sldLayoutId id="2147483656" r:id="rId9"/>
    <p:sldLayoutId id="2147483657" r:id="rId10"/>
    <p:sldLayoutId id="2147483658" r:id="rId11"/>
    <p:sldLayoutId id="2147483659" r:id="rId12"/>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3800" kern="1200">
          <a:solidFill>
            <a:srgbClr val="035A7E"/>
          </a:solidFill>
          <a:latin typeface="Century Gothic" panose="020B0502020202020204" pitchFamily="34" charset="0"/>
          <a:ea typeface="+mj-ea"/>
          <a:cs typeface="+mj-cs"/>
        </a:defRPr>
      </a:lvl1pPr>
    </p:titleStyle>
    <p:bodyStyle>
      <a:lvl1pPr marL="457189" indent="-457189" algn="l" defTabSz="914377" rtl="0" eaLnBrk="1" latinLnBrk="0" hangingPunct="1">
        <a:lnSpc>
          <a:spcPct val="114000"/>
        </a:lnSpc>
        <a:spcBef>
          <a:spcPts val="0"/>
        </a:spcBef>
        <a:buFont typeface="Wingdings" panose="05000000000000000000" pitchFamily="2" charset="2"/>
        <a:buChar char="§"/>
        <a:defRPr sz="1900" kern="1200">
          <a:solidFill>
            <a:schemeClr val="tx1">
              <a:lumMod val="50000"/>
              <a:lumOff val="50000"/>
            </a:schemeClr>
          </a:solidFill>
          <a:latin typeface="Century Gothic" panose="020B0502020202020204" pitchFamily="34" charset="0"/>
          <a:ea typeface="+mn-ea"/>
          <a:cs typeface="+mn-cs"/>
        </a:defRPr>
      </a:lvl1pPr>
      <a:lvl2pPr marL="685783" indent="-228594" algn="l" defTabSz="914377" rtl="0" eaLnBrk="1" latinLnBrk="0" hangingPunct="1">
        <a:lnSpc>
          <a:spcPct val="114000"/>
        </a:lnSpc>
        <a:spcBef>
          <a:spcPts val="0"/>
        </a:spcBef>
        <a:buFont typeface="Century Gothic" panose="020B0502020202020204" pitchFamily="34" charset="0"/>
        <a:buChar char="­"/>
        <a:defRPr sz="1700" kern="1200">
          <a:solidFill>
            <a:schemeClr val="tx1">
              <a:lumMod val="50000"/>
              <a:lumOff val="50000"/>
            </a:schemeClr>
          </a:solidFill>
          <a:latin typeface="Century Gothic" panose="020B0502020202020204" pitchFamily="34" charset="0"/>
          <a:ea typeface="+mn-ea"/>
          <a:cs typeface="+mn-cs"/>
        </a:defRPr>
      </a:lvl2pPr>
      <a:lvl3pPr marL="1142971" indent="-228594" algn="l" defTabSz="914377" rtl="0" eaLnBrk="1" latinLnBrk="0" hangingPunct="1">
        <a:lnSpc>
          <a:spcPct val="114000"/>
        </a:lnSpc>
        <a:spcBef>
          <a:spcPts val="0"/>
        </a:spcBef>
        <a:buFont typeface="Arial" panose="020B0604020202020204" pitchFamily="34" charset="0"/>
        <a:buChar char="•"/>
        <a:defRPr sz="1500" kern="1200">
          <a:solidFill>
            <a:schemeClr val="tx1">
              <a:lumMod val="50000"/>
              <a:lumOff val="50000"/>
            </a:schemeClr>
          </a:solidFill>
          <a:latin typeface="Century Gothic" panose="020B0502020202020204" pitchFamily="34" charset="0"/>
          <a:ea typeface="+mn-ea"/>
          <a:cs typeface="+mn-cs"/>
        </a:defRPr>
      </a:lvl3pPr>
      <a:lvl4pPr marL="1600160" indent="-228594" algn="l" defTabSz="914377" rtl="0" eaLnBrk="1" latinLnBrk="0" hangingPunct="1">
        <a:lnSpc>
          <a:spcPct val="114000"/>
        </a:lnSpc>
        <a:spcBef>
          <a:spcPts val="0"/>
        </a:spcBef>
        <a:buFont typeface="Arial" panose="020B0604020202020204" pitchFamily="34" charset="0"/>
        <a:buChar char="•"/>
        <a:defRPr sz="1300" kern="1200">
          <a:solidFill>
            <a:schemeClr val="tx1">
              <a:lumMod val="50000"/>
              <a:lumOff val="50000"/>
            </a:schemeClr>
          </a:solidFill>
          <a:latin typeface="Century Gothic" panose="020B0502020202020204" pitchFamily="34" charset="0"/>
          <a:ea typeface="+mn-ea"/>
          <a:cs typeface="+mn-cs"/>
        </a:defRPr>
      </a:lvl4pPr>
      <a:lvl5pPr marL="2057349" indent="-228594" algn="l" defTabSz="914377" rtl="0" eaLnBrk="1" latinLnBrk="0" hangingPunct="1">
        <a:lnSpc>
          <a:spcPct val="114000"/>
        </a:lnSpc>
        <a:spcBef>
          <a:spcPts val="0"/>
        </a:spcBef>
        <a:buFont typeface="Arial" panose="020B0604020202020204" pitchFamily="34" charset="0"/>
        <a:buChar char="•"/>
        <a:defRPr sz="1200" kern="1200">
          <a:solidFill>
            <a:schemeClr val="tx1">
              <a:lumMod val="50000"/>
              <a:lumOff val="50000"/>
            </a:schemeClr>
          </a:solidFill>
          <a:latin typeface="Century Gothic" panose="020B0502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4.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33.xml"/><Relationship Id="rId13" Type="http://schemas.openxmlformats.org/officeDocument/2006/relationships/tags" Target="../tags/tag38.xml"/><Relationship Id="rId18" Type="http://schemas.openxmlformats.org/officeDocument/2006/relationships/tags" Target="../tags/tag43.xml"/><Relationship Id="rId3" Type="http://schemas.openxmlformats.org/officeDocument/2006/relationships/tags" Target="../tags/tag28.xml"/><Relationship Id="rId21" Type="http://schemas.openxmlformats.org/officeDocument/2006/relationships/slideLayout" Target="../slideLayouts/slideLayout2.xml"/><Relationship Id="rId7" Type="http://schemas.openxmlformats.org/officeDocument/2006/relationships/tags" Target="../tags/tag32.xml"/><Relationship Id="rId12" Type="http://schemas.openxmlformats.org/officeDocument/2006/relationships/tags" Target="../tags/tag37.xml"/><Relationship Id="rId17" Type="http://schemas.openxmlformats.org/officeDocument/2006/relationships/tags" Target="../tags/tag42.xml"/><Relationship Id="rId25" Type="http://schemas.openxmlformats.org/officeDocument/2006/relationships/image" Target="../media/image9.png"/><Relationship Id="rId2" Type="http://schemas.openxmlformats.org/officeDocument/2006/relationships/tags" Target="../tags/tag27.xml"/><Relationship Id="rId16" Type="http://schemas.openxmlformats.org/officeDocument/2006/relationships/tags" Target="../tags/tag41.xml"/><Relationship Id="rId20" Type="http://schemas.openxmlformats.org/officeDocument/2006/relationships/tags" Target="../tags/tag45.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tags" Target="../tags/tag36.xml"/><Relationship Id="rId24" Type="http://schemas.openxmlformats.org/officeDocument/2006/relationships/image" Target="../media/image8.png"/><Relationship Id="rId5" Type="http://schemas.openxmlformats.org/officeDocument/2006/relationships/tags" Target="../tags/tag30.xml"/><Relationship Id="rId15" Type="http://schemas.openxmlformats.org/officeDocument/2006/relationships/tags" Target="../tags/tag40.xml"/><Relationship Id="rId23" Type="http://schemas.openxmlformats.org/officeDocument/2006/relationships/image" Target="../media/image7.png"/><Relationship Id="rId10" Type="http://schemas.openxmlformats.org/officeDocument/2006/relationships/tags" Target="../tags/tag35.xml"/><Relationship Id="rId19" Type="http://schemas.openxmlformats.org/officeDocument/2006/relationships/tags" Target="../tags/tag44.xml"/><Relationship Id="rId4" Type="http://schemas.openxmlformats.org/officeDocument/2006/relationships/tags" Target="../tags/tag29.xml"/><Relationship Id="rId9" Type="http://schemas.openxmlformats.org/officeDocument/2006/relationships/tags" Target="../tags/tag34.xml"/><Relationship Id="rId14" Type="http://schemas.openxmlformats.org/officeDocument/2006/relationships/tags" Target="../tags/tag39.xml"/><Relationship Id="rId22"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19.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tags" Target="../tags/tag66.xml"/><Relationship Id="rId3" Type="http://schemas.openxmlformats.org/officeDocument/2006/relationships/tags" Target="../tags/tag51.xml"/><Relationship Id="rId21" Type="http://schemas.openxmlformats.org/officeDocument/2006/relationships/slideLayout" Target="../slideLayouts/slideLayout2.xml"/><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tags" Target="../tags/tag65.xml"/><Relationship Id="rId25" Type="http://schemas.openxmlformats.org/officeDocument/2006/relationships/image" Target="../media/image9.png"/><Relationship Id="rId2" Type="http://schemas.openxmlformats.org/officeDocument/2006/relationships/tags" Target="../tags/tag50.xml"/><Relationship Id="rId16" Type="http://schemas.openxmlformats.org/officeDocument/2006/relationships/tags" Target="../tags/tag64.xml"/><Relationship Id="rId20" Type="http://schemas.openxmlformats.org/officeDocument/2006/relationships/tags" Target="../tags/tag68.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24" Type="http://schemas.openxmlformats.org/officeDocument/2006/relationships/image" Target="../media/image8.png"/><Relationship Id="rId5" Type="http://schemas.openxmlformats.org/officeDocument/2006/relationships/tags" Target="../tags/tag53.xml"/><Relationship Id="rId15" Type="http://schemas.openxmlformats.org/officeDocument/2006/relationships/tags" Target="../tags/tag63.xml"/><Relationship Id="rId23" Type="http://schemas.openxmlformats.org/officeDocument/2006/relationships/image" Target="../media/image7.png"/><Relationship Id="rId10" Type="http://schemas.openxmlformats.org/officeDocument/2006/relationships/tags" Target="../tags/tag58.xml"/><Relationship Id="rId19" Type="http://schemas.openxmlformats.org/officeDocument/2006/relationships/tags" Target="../tags/tag67.xml"/><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tags" Target="../tags/tag62.xml"/><Relationship Id="rId2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chart" Target="../charts/chart1.xml"/><Relationship Id="rId4" Type="http://schemas.openxmlformats.org/officeDocument/2006/relationships/tags" Target="../tags/tag4.xml"/><Relationship Id="rId9"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tags" Target="../tags/tag81.xml"/><Relationship Id="rId18" Type="http://schemas.openxmlformats.org/officeDocument/2006/relationships/tags" Target="../tags/tag86.xml"/><Relationship Id="rId3" Type="http://schemas.openxmlformats.org/officeDocument/2006/relationships/tags" Target="../tags/tag71.xml"/><Relationship Id="rId21" Type="http://schemas.openxmlformats.org/officeDocument/2006/relationships/tags" Target="../tags/tag89.xml"/><Relationship Id="rId7" Type="http://schemas.openxmlformats.org/officeDocument/2006/relationships/tags" Target="../tags/tag75.xml"/><Relationship Id="rId12" Type="http://schemas.openxmlformats.org/officeDocument/2006/relationships/tags" Target="../tags/tag80.xml"/><Relationship Id="rId17" Type="http://schemas.openxmlformats.org/officeDocument/2006/relationships/tags" Target="../tags/tag85.xml"/><Relationship Id="rId2" Type="http://schemas.openxmlformats.org/officeDocument/2006/relationships/tags" Target="../tags/tag70.xml"/><Relationship Id="rId16" Type="http://schemas.openxmlformats.org/officeDocument/2006/relationships/tags" Target="../tags/tag84.xml"/><Relationship Id="rId20" Type="http://schemas.openxmlformats.org/officeDocument/2006/relationships/tags" Target="../tags/tag88.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tags" Target="../tags/tag79.xml"/><Relationship Id="rId5" Type="http://schemas.openxmlformats.org/officeDocument/2006/relationships/tags" Target="../tags/tag73.xml"/><Relationship Id="rId15" Type="http://schemas.openxmlformats.org/officeDocument/2006/relationships/tags" Target="../tags/tag83.xml"/><Relationship Id="rId23" Type="http://schemas.openxmlformats.org/officeDocument/2006/relationships/notesSlide" Target="../notesSlides/notesSlide12.xml"/><Relationship Id="rId10" Type="http://schemas.openxmlformats.org/officeDocument/2006/relationships/tags" Target="../tags/tag78.xml"/><Relationship Id="rId19" Type="http://schemas.openxmlformats.org/officeDocument/2006/relationships/tags" Target="../tags/tag87.xml"/><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tags" Target="../tags/tag82.xml"/><Relationship Id="rId2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92.xml"/><Relationship Id="rId7" Type="http://schemas.openxmlformats.org/officeDocument/2006/relationships/slideLayout" Target="../slideLayouts/slideLayout5.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9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9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9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tags" Target="../tags/tag106.xml"/><Relationship Id="rId3" Type="http://schemas.openxmlformats.org/officeDocument/2006/relationships/tags" Target="../tags/tag101.xml"/><Relationship Id="rId7" Type="http://schemas.openxmlformats.org/officeDocument/2006/relationships/tags" Target="../tags/tag105.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notesSlide" Target="../notesSlides/notesSlide17.xml"/><Relationship Id="rId5" Type="http://schemas.openxmlformats.org/officeDocument/2006/relationships/tags" Target="../tags/tag103.xml"/><Relationship Id="rId10" Type="http://schemas.openxmlformats.org/officeDocument/2006/relationships/slideLayout" Target="../slideLayouts/slideLayout2.xml"/><Relationship Id="rId4" Type="http://schemas.openxmlformats.org/officeDocument/2006/relationships/tags" Target="../tags/tag102.xml"/><Relationship Id="rId9" Type="http://schemas.openxmlformats.org/officeDocument/2006/relationships/tags" Target="../tags/tag10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08.xml"/></Relationships>
</file>

<file path=ppt/slides/_rels/slide4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notesSlide" Target="../notesSlides/notesSlide3.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7113" y="2318737"/>
            <a:ext cx="5430131" cy="1423987"/>
          </a:xfrm>
        </p:spPr>
        <p:txBody>
          <a:bodyPr>
            <a:noAutofit/>
          </a:bodyPr>
          <a:lstStyle/>
          <a:p>
            <a:r>
              <a:rPr lang="en-IN" dirty="0" smtClean="0"/>
              <a:t>ISMS: ISO/IEC 27001 Roles &amp; Responsibilities</a:t>
            </a:r>
            <a:endParaRPr lang="en-IN" dirty="0"/>
          </a:p>
        </p:txBody>
      </p:sp>
      <p:sp>
        <p:nvSpPr>
          <p:cNvPr id="4" name="Subtitle 3"/>
          <p:cNvSpPr>
            <a:spLocks noGrp="1"/>
          </p:cNvSpPr>
          <p:nvPr>
            <p:ph type="subTitle" idx="1"/>
          </p:nvPr>
        </p:nvSpPr>
        <p:spPr>
          <a:xfrm>
            <a:off x="647114" y="4749899"/>
            <a:ext cx="4567757" cy="919163"/>
          </a:xfrm>
          <a:effectLst/>
        </p:spPr>
        <p:txBody>
          <a:bodyPr>
            <a:normAutofit fontScale="92500" lnSpcReduction="10000"/>
          </a:bodyPr>
          <a:lstStyle/>
          <a:p>
            <a:r>
              <a:rPr lang="en-IN" dirty="0" smtClean="0"/>
              <a:t>&lt;&lt;Name&gt;&gt;</a:t>
            </a:r>
          </a:p>
          <a:p>
            <a:r>
              <a:rPr lang="en-IN" sz="1700" dirty="0" smtClean="0"/>
              <a:t>Nodal Information Security Officer</a:t>
            </a:r>
          </a:p>
          <a:p>
            <a:r>
              <a:rPr lang="en-IN" sz="1700" dirty="0" smtClean="0"/>
              <a:t>&lt;&lt;Centre City&gt;&gt;</a:t>
            </a:r>
            <a:endParaRPr lang="en-IN" sz="1700" dirty="0"/>
          </a:p>
        </p:txBody>
      </p:sp>
    </p:spTree>
    <p:extLst>
      <p:ext uri="{BB962C8B-B14F-4D97-AF65-F5344CB8AC3E}">
        <p14:creationId xmlns:p14="http://schemas.microsoft.com/office/powerpoint/2010/main" val="2342863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ISMS Organisation Structure - Proposed</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9651" y="1202325"/>
            <a:ext cx="10453421" cy="5214518"/>
          </a:xfrm>
        </p:spPr>
      </p:pic>
      <p:sp>
        <p:nvSpPr>
          <p:cNvPr id="4" name="Slide Number Placeholder 3"/>
          <p:cNvSpPr>
            <a:spLocks noGrp="1"/>
          </p:cNvSpPr>
          <p:nvPr>
            <p:ph type="sldNum" sz="quarter" idx="4294967295"/>
          </p:nvPr>
        </p:nvSpPr>
        <p:spPr>
          <a:xfrm>
            <a:off x="9525701" y="6649079"/>
            <a:ext cx="444499" cy="365125"/>
          </a:xfrm>
          <a:prstGeom prst="rect">
            <a:avLst/>
          </a:prstGeom>
        </p:spPr>
        <p:txBody>
          <a:bodyPr/>
          <a:lstStyle>
            <a:defPPr>
              <a:defRPr lang="en-US"/>
            </a:defPPr>
            <a:lvl1pPr marL="0" algn="ctr" defTabSz="914400" rtl="0" eaLnBrk="1" latinLnBrk="0" hangingPunct="1">
              <a:defRPr sz="1200" kern="1200">
                <a:solidFill>
                  <a:schemeClr val="tx1">
                    <a:lumMod val="50000"/>
                    <a:lumOff val="50000"/>
                  </a:schemeClr>
                </a:solidFill>
                <a:latin typeface="Agency FB" panose="020B05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30B75E-0530-469B-A88B-1785518AAEED}" type="slidenum">
              <a:rPr lang="en-IN" smtClean="0"/>
              <a:pPr/>
              <a:t>10</a:t>
            </a:fld>
            <a:endParaRPr lang="en-IN"/>
          </a:p>
        </p:txBody>
      </p:sp>
    </p:spTree>
    <p:extLst>
      <p:ext uri="{BB962C8B-B14F-4D97-AF65-F5344CB8AC3E}">
        <p14:creationId xmlns:p14="http://schemas.microsoft.com/office/powerpoint/2010/main" val="12390826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Department of Information Security Assurance</a:t>
            </a:r>
            <a:endParaRPr lang="en-IN" dirty="0"/>
          </a:p>
        </p:txBody>
      </p:sp>
      <p:graphicFrame>
        <p:nvGraphicFramePr>
          <p:cNvPr id="4" name="Content Placeholder 3"/>
          <p:cNvGraphicFramePr>
            <a:graphicFrameLocks noGrp="1"/>
          </p:cNvGraphicFramePr>
          <p:nvPr>
            <p:ph idx="1"/>
            <p:extLst/>
          </p:nvPr>
        </p:nvGraphicFramePr>
        <p:xfrm>
          <a:off x="838200" y="1663700"/>
          <a:ext cx="7962900" cy="3981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4"/>
          </p:nvPr>
        </p:nvSpPr>
        <p:spPr/>
        <p:txBody>
          <a:bodyPr/>
          <a:lstStyle/>
          <a:p>
            <a:fld id="{9330B75E-0530-469B-A88B-1785518AAEED}" type="slidenum">
              <a:rPr lang="en-IN" smtClean="0"/>
              <a:pPr/>
              <a:t>11</a:t>
            </a:fld>
            <a:endParaRPr lang="en-IN"/>
          </a:p>
        </p:txBody>
      </p:sp>
    </p:spTree>
    <p:extLst>
      <p:ext uri="{BB962C8B-B14F-4D97-AF65-F5344CB8AC3E}">
        <p14:creationId xmlns:p14="http://schemas.microsoft.com/office/powerpoint/2010/main" val="41485912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angle 111"/>
          <p:cNvSpPr/>
          <p:nvPr/>
        </p:nvSpPr>
        <p:spPr>
          <a:xfrm>
            <a:off x="1139954" y="3868759"/>
            <a:ext cx="4106967" cy="1312533"/>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153" name="Rectangle 152"/>
          <p:cNvSpPr/>
          <p:nvPr/>
        </p:nvSpPr>
        <p:spPr>
          <a:xfrm>
            <a:off x="5965419" y="1424353"/>
            <a:ext cx="5345540" cy="5162213"/>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47" name="Freeform 15"/>
          <p:cNvSpPr>
            <a:spLocks/>
          </p:cNvSpPr>
          <p:nvPr/>
        </p:nvSpPr>
        <p:spPr bwMode="auto">
          <a:xfrm>
            <a:off x="2936238" y="4155635"/>
            <a:ext cx="0" cy="2962"/>
          </a:xfrm>
          <a:custGeom>
            <a:avLst/>
            <a:gdLst>
              <a:gd name="T0" fmla="*/ 0 h 26"/>
              <a:gd name="T1" fmla="*/ 21 h 26"/>
              <a:gd name="T2" fmla="*/ 26 h 26"/>
              <a:gd name="T3" fmla="*/ 0 h 26"/>
            </a:gdLst>
            <a:ahLst/>
            <a:cxnLst>
              <a:cxn ang="0">
                <a:pos x="0" y="T0"/>
              </a:cxn>
              <a:cxn ang="0">
                <a:pos x="0" y="T1"/>
              </a:cxn>
              <a:cxn ang="0">
                <a:pos x="0" y="T2"/>
              </a:cxn>
              <a:cxn ang="0">
                <a:pos x="0" y="T3"/>
              </a:cxn>
            </a:cxnLst>
            <a:rect l="0" t="0" r="r" b="b"/>
            <a:pathLst>
              <a:path h="26">
                <a:moveTo>
                  <a:pt x="0" y="0"/>
                </a:moveTo>
                <a:lnTo>
                  <a:pt x="0" y="21"/>
                </a:lnTo>
                <a:lnTo>
                  <a:pt x="0" y="26"/>
                </a:lnTo>
                <a:lnTo>
                  <a:pt x="0" y="0"/>
                </a:lnTo>
                <a:close/>
              </a:path>
            </a:pathLst>
          </a:custGeom>
          <a:noFill/>
          <a:ln w="0">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0" name="Freeform 18"/>
          <p:cNvSpPr>
            <a:spLocks/>
          </p:cNvSpPr>
          <p:nvPr/>
        </p:nvSpPr>
        <p:spPr bwMode="auto">
          <a:xfrm>
            <a:off x="3171742" y="4157856"/>
            <a:ext cx="0" cy="3703"/>
          </a:xfrm>
          <a:custGeom>
            <a:avLst/>
            <a:gdLst>
              <a:gd name="T0" fmla="*/ 1 w 1"/>
              <a:gd name="T1" fmla="*/ 0 h 35"/>
              <a:gd name="T2" fmla="*/ 1 w 1"/>
              <a:gd name="T3" fmla="*/ 5 h 35"/>
              <a:gd name="T4" fmla="*/ 1 w 1"/>
              <a:gd name="T5" fmla="*/ 35 h 35"/>
              <a:gd name="T6" fmla="*/ 1 w 1"/>
              <a:gd name="T7" fmla="*/ 31 h 35"/>
              <a:gd name="T8" fmla="*/ 0 w 1"/>
              <a:gd name="T9" fmla="*/ 26 h 35"/>
              <a:gd name="T10" fmla="*/ 1 w 1"/>
              <a:gd name="T11" fmla="*/ 0 h 35"/>
            </a:gdLst>
            <a:ahLst/>
            <a:cxnLst>
              <a:cxn ang="0">
                <a:pos x="T0" y="T1"/>
              </a:cxn>
              <a:cxn ang="0">
                <a:pos x="T2" y="T3"/>
              </a:cxn>
              <a:cxn ang="0">
                <a:pos x="T4" y="T5"/>
              </a:cxn>
              <a:cxn ang="0">
                <a:pos x="T6" y="T7"/>
              </a:cxn>
              <a:cxn ang="0">
                <a:pos x="T8" y="T9"/>
              </a:cxn>
              <a:cxn ang="0">
                <a:pos x="T10" y="T11"/>
              </a:cxn>
            </a:cxnLst>
            <a:rect l="0" t="0" r="r" b="b"/>
            <a:pathLst>
              <a:path w="1" h="35">
                <a:moveTo>
                  <a:pt x="1" y="0"/>
                </a:moveTo>
                <a:lnTo>
                  <a:pt x="1" y="5"/>
                </a:lnTo>
                <a:lnTo>
                  <a:pt x="1" y="35"/>
                </a:lnTo>
                <a:lnTo>
                  <a:pt x="1" y="31"/>
                </a:lnTo>
                <a:lnTo>
                  <a:pt x="0" y="26"/>
                </a:lnTo>
                <a:lnTo>
                  <a:pt x="1" y="0"/>
                </a:lnTo>
                <a:close/>
              </a:path>
            </a:pathLst>
          </a:custGeom>
          <a:noFill/>
          <a:ln w="0">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1" name="Freeform 19"/>
          <p:cNvSpPr>
            <a:spLocks/>
          </p:cNvSpPr>
          <p:nvPr/>
        </p:nvSpPr>
        <p:spPr bwMode="auto">
          <a:xfrm>
            <a:off x="2936238" y="4157856"/>
            <a:ext cx="0" cy="3703"/>
          </a:xfrm>
          <a:custGeom>
            <a:avLst/>
            <a:gdLst>
              <a:gd name="T0" fmla="*/ 0 w 1"/>
              <a:gd name="T1" fmla="*/ 0 h 35"/>
              <a:gd name="T2" fmla="*/ 1 w 1"/>
              <a:gd name="T3" fmla="*/ 26 h 35"/>
              <a:gd name="T4" fmla="*/ 0 w 1"/>
              <a:gd name="T5" fmla="*/ 31 h 35"/>
              <a:gd name="T6" fmla="*/ 0 w 1"/>
              <a:gd name="T7" fmla="*/ 35 h 35"/>
              <a:gd name="T8" fmla="*/ 0 w 1"/>
              <a:gd name="T9" fmla="*/ 5 h 35"/>
              <a:gd name="T10" fmla="*/ 0 w 1"/>
              <a:gd name="T11" fmla="*/ 0 h 35"/>
            </a:gdLst>
            <a:ahLst/>
            <a:cxnLst>
              <a:cxn ang="0">
                <a:pos x="T0" y="T1"/>
              </a:cxn>
              <a:cxn ang="0">
                <a:pos x="T2" y="T3"/>
              </a:cxn>
              <a:cxn ang="0">
                <a:pos x="T4" y="T5"/>
              </a:cxn>
              <a:cxn ang="0">
                <a:pos x="T6" y="T7"/>
              </a:cxn>
              <a:cxn ang="0">
                <a:pos x="T8" y="T9"/>
              </a:cxn>
              <a:cxn ang="0">
                <a:pos x="T10" y="T11"/>
              </a:cxn>
            </a:cxnLst>
            <a:rect l="0" t="0" r="r" b="b"/>
            <a:pathLst>
              <a:path w="1" h="35">
                <a:moveTo>
                  <a:pt x="0" y="0"/>
                </a:moveTo>
                <a:lnTo>
                  <a:pt x="1" y="26"/>
                </a:lnTo>
                <a:lnTo>
                  <a:pt x="0" y="31"/>
                </a:lnTo>
                <a:lnTo>
                  <a:pt x="0" y="35"/>
                </a:lnTo>
                <a:lnTo>
                  <a:pt x="0" y="5"/>
                </a:lnTo>
                <a:lnTo>
                  <a:pt x="0" y="0"/>
                </a:lnTo>
                <a:close/>
              </a:path>
            </a:pathLst>
          </a:custGeom>
          <a:noFill/>
          <a:ln w="0">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2" name="Title 1"/>
          <p:cNvSpPr>
            <a:spLocks noGrp="1"/>
          </p:cNvSpPr>
          <p:nvPr>
            <p:ph type="title"/>
          </p:nvPr>
        </p:nvSpPr>
        <p:spPr>
          <a:prstGeom prst="rect">
            <a:avLst/>
          </a:prstGeom>
          <a:noFill/>
          <a:ln w="25400" cap="flat" cmpd="sng" algn="ctr">
            <a:noFill/>
            <a:prstDash val="solid"/>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25400" cap="flat" cmpd="sng" algn="ctr">
                <a:solidFill>
                  <a:prstClr val="black"/>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a:r>
              <a:rPr lang="en-IN" dirty="0">
                <a:solidFill>
                  <a:srgbClr val="035A7E"/>
                </a:solidFill>
                <a:latin typeface="Century Gothic" panose="020B0502020202020204" pitchFamily="34" charset="0"/>
                <a:ea typeface="+mj-ea"/>
                <a:cs typeface="+mj-cs"/>
              </a:rPr>
              <a:t>Formation of the Core and Implementation Teams</a:t>
            </a:r>
            <a:endParaRPr lang="en-US" dirty="0">
              <a:solidFill>
                <a:srgbClr val="035A7E"/>
              </a:solidFill>
              <a:latin typeface="Century Gothic" panose="020B0502020202020204" pitchFamily="34" charset="0"/>
              <a:ea typeface="+mj-ea"/>
              <a:cs typeface="+mj-cs"/>
            </a:endParaRPr>
          </a:p>
        </p:txBody>
      </p:sp>
      <p:grpSp>
        <p:nvGrpSpPr>
          <p:cNvPr id="17" name="Group 16"/>
          <p:cNvGrpSpPr/>
          <p:nvPr/>
        </p:nvGrpSpPr>
        <p:grpSpPr>
          <a:xfrm>
            <a:off x="5703671" y="1141521"/>
            <a:ext cx="552985" cy="552985"/>
            <a:chOff x="5890641" y="1631738"/>
            <a:chExt cx="552985" cy="552985"/>
          </a:xfrm>
        </p:grpSpPr>
        <p:sp>
          <p:nvSpPr>
            <p:cNvPr id="113" name="Oval 112"/>
            <p:cNvSpPr>
              <a:spLocks noChangeAspect="1"/>
            </p:cNvSpPr>
            <p:nvPr/>
          </p:nvSpPr>
          <p:spPr>
            <a:xfrm>
              <a:off x="5890641" y="1631738"/>
              <a:ext cx="552985" cy="552985"/>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27" name="Freeform 81"/>
            <p:cNvSpPr>
              <a:spLocks noEditPoints="1"/>
            </p:cNvSpPr>
            <p:nvPr/>
          </p:nvSpPr>
          <p:spPr bwMode="auto">
            <a:xfrm>
              <a:off x="5994732" y="1757515"/>
              <a:ext cx="344802" cy="301431"/>
            </a:xfrm>
            <a:custGeom>
              <a:avLst/>
              <a:gdLst>
                <a:gd name="T0" fmla="*/ 669 w 2230"/>
                <a:gd name="T1" fmla="*/ 1004 h 1951"/>
                <a:gd name="T2" fmla="*/ 680 w 2230"/>
                <a:gd name="T3" fmla="*/ 1074 h 1951"/>
                <a:gd name="T4" fmla="*/ 711 w 2230"/>
                <a:gd name="T5" fmla="*/ 1136 h 1951"/>
                <a:gd name="T6" fmla="*/ 760 w 2230"/>
                <a:gd name="T7" fmla="*/ 1183 h 1951"/>
                <a:gd name="T8" fmla="*/ 822 w 2230"/>
                <a:gd name="T9" fmla="*/ 1216 h 1951"/>
                <a:gd name="T10" fmla="*/ 892 w 2230"/>
                <a:gd name="T11" fmla="*/ 1226 h 1951"/>
                <a:gd name="T12" fmla="*/ 1375 w 2230"/>
                <a:gd name="T13" fmla="*/ 1223 h 1951"/>
                <a:gd name="T14" fmla="*/ 1441 w 2230"/>
                <a:gd name="T15" fmla="*/ 1202 h 1951"/>
                <a:gd name="T16" fmla="*/ 1496 w 2230"/>
                <a:gd name="T17" fmla="*/ 1162 h 1951"/>
                <a:gd name="T18" fmla="*/ 1536 w 2230"/>
                <a:gd name="T19" fmla="*/ 1106 h 1951"/>
                <a:gd name="T20" fmla="*/ 1559 w 2230"/>
                <a:gd name="T21" fmla="*/ 1039 h 1951"/>
                <a:gd name="T22" fmla="*/ 1562 w 2230"/>
                <a:gd name="T23" fmla="*/ 892 h 1951"/>
                <a:gd name="T24" fmla="*/ 1338 w 2230"/>
                <a:gd name="T25" fmla="*/ 1004 h 1951"/>
                <a:gd name="T26" fmla="*/ 892 w 2230"/>
                <a:gd name="T27" fmla="*/ 892 h 1951"/>
                <a:gd name="T28" fmla="*/ 781 w 2230"/>
                <a:gd name="T29" fmla="*/ 223 h 1951"/>
                <a:gd name="T30" fmla="*/ 1449 w 2230"/>
                <a:gd name="T31" fmla="*/ 390 h 1951"/>
                <a:gd name="T32" fmla="*/ 781 w 2230"/>
                <a:gd name="T33" fmla="*/ 223 h 1951"/>
                <a:gd name="T34" fmla="*/ 1449 w 2230"/>
                <a:gd name="T35" fmla="*/ 0 h 1951"/>
                <a:gd name="T36" fmla="*/ 1521 w 2230"/>
                <a:gd name="T37" fmla="*/ 10 h 1951"/>
                <a:gd name="T38" fmla="*/ 1581 w 2230"/>
                <a:gd name="T39" fmla="*/ 43 h 1951"/>
                <a:gd name="T40" fmla="*/ 1630 w 2230"/>
                <a:gd name="T41" fmla="*/ 91 h 1951"/>
                <a:gd name="T42" fmla="*/ 1661 w 2230"/>
                <a:gd name="T43" fmla="*/ 152 h 1951"/>
                <a:gd name="T44" fmla="*/ 1673 w 2230"/>
                <a:gd name="T45" fmla="*/ 223 h 1951"/>
                <a:gd name="T46" fmla="*/ 2008 w 2230"/>
                <a:gd name="T47" fmla="*/ 390 h 1951"/>
                <a:gd name="T48" fmla="*/ 2078 w 2230"/>
                <a:gd name="T49" fmla="*/ 401 h 1951"/>
                <a:gd name="T50" fmla="*/ 2139 w 2230"/>
                <a:gd name="T51" fmla="*/ 432 h 1951"/>
                <a:gd name="T52" fmla="*/ 2187 w 2230"/>
                <a:gd name="T53" fmla="*/ 481 h 1951"/>
                <a:gd name="T54" fmla="*/ 2220 w 2230"/>
                <a:gd name="T55" fmla="*/ 543 h 1951"/>
                <a:gd name="T56" fmla="*/ 2230 w 2230"/>
                <a:gd name="T57" fmla="*/ 613 h 1951"/>
                <a:gd name="T58" fmla="*/ 2228 w 2230"/>
                <a:gd name="T59" fmla="*/ 1765 h 1951"/>
                <a:gd name="T60" fmla="*/ 2205 w 2230"/>
                <a:gd name="T61" fmla="*/ 1831 h 1951"/>
                <a:gd name="T62" fmla="*/ 2165 w 2230"/>
                <a:gd name="T63" fmla="*/ 1886 h 1951"/>
                <a:gd name="T64" fmla="*/ 2110 w 2230"/>
                <a:gd name="T65" fmla="*/ 1926 h 1951"/>
                <a:gd name="T66" fmla="*/ 2043 w 2230"/>
                <a:gd name="T67" fmla="*/ 1949 h 1951"/>
                <a:gd name="T68" fmla="*/ 223 w 2230"/>
                <a:gd name="T69" fmla="*/ 1951 h 1951"/>
                <a:gd name="T70" fmla="*/ 152 w 2230"/>
                <a:gd name="T71" fmla="*/ 1940 h 1951"/>
                <a:gd name="T72" fmla="*/ 91 w 2230"/>
                <a:gd name="T73" fmla="*/ 1909 h 1951"/>
                <a:gd name="T74" fmla="*/ 43 w 2230"/>
                <a:gd name="T75" fmla="*/ 1860 h 1951"/>
                <a:gd name="T76" fmla="*/ 10 w 2230"/>
                <a:gd name="T77" fmla="*/ 1799 h 1951"/>
                <a:gd name="T78" fmla="*/ 0 w 2230"/>
                <a:gd name="T79" fmla="*/ 1728 h 1951"/>
                <a:gd name="T80" fmla="*/ 2 w 2230"/>
                <a:gd name="T81" fmla="*/ 576 h 1951"/>
                <a:gd name="T82" fmla="*/ 25 w 2230"/>
                <a:gd name="T83" fmla="*/ 510 h 1951"/>
                <a:gd name="T84" fmla="*/ 65 w 2230"/>
                <a:gd name="T85" fmla="*/ 455 h 1951"/>
                <a:gd name="T86" fmla="*/ 120 w 2230"/>
                <a:gd name="T87" fmla="*/ 415 h 1951"/>
                <a:gd name="T88" fmla="*/ 187 w 2230"/>
                <a:gd name="T89" fmla="*/ 392 h 1951"/>
                <a:gd name="T90" fmla="*/ 557 w 2230"/>
                <a:gd name="T91" fmla="*/ 390 h 1951"/>
                <a:gd name="T92" fmla="*/ 560 w 2230"/>
                <a:gd name="T93" fmla="*/ 187 h 1951"/>
                <a:gd name="T94" fmla="*/ 582 w 2230"/>
                <a:gd name="T95" fmla="*/ 120 h 1951"/>
                <a:gd name="T96" fmla="*/ 623 w 2230"/>
                <a:gd name="T97" fmla="*/ 65 h 1951"/>
                <a:gd name="T98" fmla="*/ 678 w 2230"/>
                <a:gd name="T99" fmla="*/ 25 h 1951"/>
                <a:gd name="T100" fmla="*/ 744 w 2230"/>
                <a:gd name="T101" fmla="*/ 2 h 1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230" h="1951">
                  <a:moveTo>
                    <a:pt x="669" y="892"/>
                  </a:moveTo>
                  <a:lnTo>
                    <a:pt x="669" y="1004"/>
                  </a:lnTo>
                  <a:lnTo>
                    <a:pt x="671" y="1039"/>
                  </a:lnTo>
                  <a:lnTo>
                    <a:pt x="680" y="1074"/>
                  </a:lnTo>
                  <a:lnTo>
                    <a:pt x="694" y="1106"/>
                  </a:lnTo>
                  <a:lnTo>
                    <a:pt x="711" y="1136"/>
                  </a:lnTo>
                  <a:lnTo>
                    <a:pt x="734" y="1162"/>
                  </a:lnTo>
                  <a:lnTo>
                    <a:pt x="760" y="1183"/>
                  </a:lnTo>
                  <a:lnTo>
                    <a:pt x="789" y="1202"/>
                  </a:lnTo>
                  <a:lnTo>
                    <a:pt x="822" y="1216"/>
                  </a:lnTo>
                  <a:lnTo>
                    <a:pt x="855" y="1223"/>
                  </a:lnTo>
                  <a:lnTo>
                    <a:pt x="892" y="1226"/>
                  </a:lnTo>
                  <a:lnTo>
                    <a:pt x="1338" y="1226"/>
                  </a:lnTo>
                  <a:lnTo>
                    <a:pt x="1375" y="1223"/>
                  </a:lnTo>
                  <a:lnTo>
                    <a:pt x="1408" y="1216"/>
                  </a:lnTo>
                  <a:lnTo>
                    <a:pt x="1441" y="1202"/>
                  </a:lnTo>
                  <a:lnTo>
                    <a:pt x="1470" y="1183"/>
                  </a:lnTo>
                  <a:lnTo>
                    <a:pt x="1496" y="1162"/>
                  </a:lnTo>
                  <a:lnTo>
                    <a:pt x="1519" y="1136"/>
                  </a:lnTo>
                  <a:lnTo>
                    <a:pt x="1536" y="1106"/>
                  </a:lnTo>
                  <a:lnTo>
                    <a:pt x="1550" y="1074"/>
                  </a:lnTo>
                  <a:lnTo>
                    <a:pt x="1559" y="1039"/>
                  </a:lnTo>
                  <a:lnTo>
                    <a:pt x="1562" y="1004"/>
                  </a:lnTo>
                  <a:lnTo>
                    <a:pt x="1562" y="892"/>
                  </a:lnTo>
                  <a:lnTo>
                    <a:pt x="1338" y="892"/>
                  </a:lnTo>
                  <a:lnTo>
                    <a:pt x="1338" y="1004"/>
                  </a:lnTo>
                  <a:lnTo>
                    <a:pt x="892" y="1004"/>
                  </a:lnTo>
                  <a:lnTo>
                    <a:pt x="892" y="892"/>
                  </a:lnTo>
                  <a:lnTo>
                    <a:pt x="669" y="892"/>
                  </a:lnTo>
                  <a:close/>
                  <a:moveTo>
                    <a:pt x="781" y="223"/>
                  </a:moveTo>
                  <a:lnTo>
                    <a:pt x="781" y="390"/>
                  </a:lnTo>
                  <a:lnTo>
                    <a:pt x="1449" y="390"/>
                  </a:lnTo>
                  <a:lnTo>
                    <a:pt x="1449" y="223"/>
                  </a:lnTo>
                  <a:lnTo>
                    <a:pt x="781" y="223"/>
                  </a:lnTo>
                  <a:close/>
                  <a:moveTo>
                    <a:pt x="781" y="0"/>
                  </a:moveTo>
                  <a:lnTo>
                    <a:pt x="1449" y="0"/>
                  </a:lnTo>
                  <a:lnTo>
                    <a:pt x="1486" y="2"/>
                  </a:lnTo>
                  <a:lnTo>
                    <a:pt x="1521" y="10"/>
                  </a:lnTo>
                  <a:lnTo>
                    <a:pt x="1552" y="25"/>
                  </a:lnTo>
                  <a:lnTo>
                    <a:pt x="1581" y="43"/>
                  </a:lnTo>
                  <a:lnTo>
                    <a:pt x="1607" y="65"/>
                  </a:lnTo>
                  <a:lnTo>
                    <a:pt x="1630" y="91"/>
                  </a:lnTo>
                  <a:lnTo>
                    <a:pt x="1648" y="120"/>
                  </a:lnTo>
                  <a:lnTo>
                    <a:pt x="1661" y="152"/>
                  </a:lnTo>
                  <a:lnTo>
                    <a:pt x="1670" y="187"/>
                  </a:lnTo>
                  <a:lnTo>
                    <a:pt x="1673" y="223"/>
                  </a:lnTo>
                  <a:lnTo>
                    <a:pt x="1673" y="390"/>
                  </a:lnTo>
                  <a:lnTo>
                    <a:pt x="2008" y="390"/>
                  </a:lnTo>
                  <a:lnTo>
                    <a:pt x="2043" y="392"/>
                  </a:lnTo>
                  <a:lnTo>
                    <a:pt x="2078" y="401"/>
                  </a:lnTo>
                  <a:lnTo>
                    <a:pt x="2110" y="415"/>
                  </a:lnTo>
                  <a:lnTo>
                    <a:pt x="2139" y="432"/>
                  </a:lnTo>
                  <a:lnTo>
                    <a:pt x="2165" y="455"/>
                  </a:lnTo>
                  <a:lnTo>
                    <a:pt x="2187" y="481"/>
                  </a:lnTo>
                  <a:lnTo>
                    <a:pt x="2205" y="510"/>
                  </a:lnTo>
                  <a:lnTo>
                    <a:pt x="2220" y="543"/>
                  </a:lnTo>
                  <a:lnTo>
                    <a:pt x="2228" y="576"/>
                  </a:lnTo>
                  <a:lnTo>
                    <a:pt x="2230" y="613"/>
                  </a:lnTo>
                  <a:lnTo>
                    <a:pt x="2230" y="1728"/>
                  </a:lnTo>
                  <a:lnTo>
                    <a:pt x="2228" y="1765"/>
                  </a:lnTo>
                  <a:lnTo>
                    <a:pt x="2220" y="1799"/>
                  </a:lnTo>
                  <a:lnTo>
                    <a:pt x="2205" y="1831"/>
                  </a:lnTo>
                  <a:lnTo>
                    <a:pt x="2187" y="1860"/>
                  </a:lnTo>
                  <a:lnTo>
                    <a:pt x="2165" y="1886"/>
                  </a:lnTo>
                  <a:lnTo>
                    <a:pt x="2139" y="1909"/>
                  </a:lnTo>
                  <a:lnTo>
                    <a:pt x="2110" y="1926"/>
                  </a:lnTo>
                  <a:lnTo>
                    <a:pt x="2078" y="1940"/>
                  </a:lnTo>
                  <a:lnTo>
                    <a:pt x="2043" y="1949"/>
                  </a:lnTo>
                  <a:lnTo>
                    <a:pt x="2008" y="1951"/>
                  </a:lnTo>
                  <a:lnTo>
                    <a:pt x="223" y="1951"/>
                  </a:lnTo>
                  <a:lnTo>
                    <a:pt x="187" y="1949"/>
                  </a:lnTo>
                  <a:lnTo>
                    <a:pt x="152" y="1940"/>
                  </a:lnTo>
                  <a:lnTo>
                    <a:pt x="120" y="1926"/>
                  </a:lnTo>
                  <a:lnTo>
                    <a:pt x="91" y="1909"/>
                  </a:lnTo>
                  <a:lnTo>
                    <a:pt x="65" y="1886"/>
                  </a:lnTo>
                  <a:lnTo>
                    <a:pt x="43" y="1860"/>
                  </a:lnTo>
                  <a:lnTo>
                    <a:pt x="25" y="1831"/>
                  </a:lnTo>
                  <a:lnTo>
                    <a:pt x="10" y="1799"/>
                  </a:lnTo>
                  <a:lnTo>
                    <a:pt x="2" y="1765"/>
                  </a:lnTo>
                  <a:lnTo>
                    <a:pt x="0" y="1728"/>
                  </a:lnTo>
                  <a:lnTo>
                    <a:pt x="0" y="613"/>
                  </a:lnTo>
                  <a:lnTo>
                    <a:pt x="2" y="576"/>
                  </a:lnTo>
                  <a:lnTo>
                    <a:pt x="10" y="543"/>
                  </a:lnTo>
                  <a:lnTo>
                    <a:pt x="25" y="510"/>
                  </a:lnTo>
                  <a:lnTo>
                    <a:pt x="43" y="481"/>
                  </a:lnTo>
                  <a:lnTo>
                    <a:pt x="65" y="455"/>
                  </a:lnTo>
                  <a:lnTo>
                    <a:pt x="91" y="432"/>
                  </a:lnTo>
                  <a:lnTo>
                    <a:pt x="120" y="415"/>
                  </a:lnTo>
                  <a:lnTo>
                    <a:pt x="152" y="401"/>
                  </a:lnTo>
                  <a:lnTo>
                    <a:pt x="187" y="392"/>
                  </a:lnTo>
                  <a:lnTo>
                    <a:pt x="223" y="390"/>
                  </a:lnTo>
                  <a:lnTo>
                    <a:pt x="557" y="390"/>
                  </a:lnTo>
                  <a:lnTo>
                    <a:pt x="557" y="223"/>
                  </a:lnTo>
                  <a:lnTo>
                    <a:pt x="560" y="187"/>
                  </a:lnTo>
                  <a:lnTo>
                    <a:pt x="569" y="152"/>
                  </a:lnTo>
                  <a:lnTo>
                    <a:pt x="582" y="120"/>
                  </a:lnTo>
                  <a:lnTo>
                    <a:pt x="600" y="91"/>
                  </a:lnTo>
                  <a:lnTo>
                    <a:pt x="623" y="65"/>
                  </a:lnTo>
                  <a:lnTo>
                    <a:pt x="649" y="43"/>
                  </a:lnTo>
                  <a:lnTo>
                    <a:pt x="678" y="25"/>
                  </a:lnTo>
                  <a:lnTo>
                    <a:pt x="709" y="10"/>
                  </a:lnTo>
                  <a:lnTo>
                    <a:pt x="744" y="2"/>
                  </a:lnTo>
                  <a:lnTo>
                    <a:pt x="78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grpSp>
        <p:nvGrpSpPr>
          <p:cNvPr id="28" name="Group 27"/>
          <p:cNvGrpSpPr/>
          <p:nvPr/>
        </p:nvGrpSpPr>
        <p:grpSpPr>
          <a:xfrm>
            <a:off x="942972" y="1534070"/>
            <a:ext cx="4303949" cy="2056073"/>
            <a:chOff x="2548369" y="890519"/>
            <a:chExt cx="4517945" cy="2056073"/>
          </a:xfrm>
        </p:grpSpPr>
        <p:sp>
          <p:nvSpPr>
            <p:cNvPr id="109" name="Rectangle 108"/>
            <p:cNvSpPr/>
            <p:nvPr/>
          </p:nvSpPr>
          <p:spPr>
            <a:xfrm>
              <a:off x="2755145" y="1147324"/>
              <a:ext cx="4311169" cy="1799268"/>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0" cap="none" spc="0" normalizeH="0" baseline="0" noProof="0" dirty="0">
                <a:ln>
                  <a:noFill/>
                </a:ln>
                <a:solidFill>
                  <a:schemeClr val="tx1">
                    <a:lumMod val="75000"/>
                    <a:lumOff val="25000"/>
                  </a:schemeClr>
                </a:solidFill>
                <a:effectLst/>
                <a:uLnTx/>
                <a:uFillTx/>
                <a:latin typeface="Calibri"/>
                <a:ea typeface="+mn-ea"/>
                <a:cs typeface="+mn-cs"/>
              </a:endParaRPr>
            </a:p>
            <a:p>
              <a:pPr marL="107950"/>
              <a:r>
                <a:rPr lang="en-IN" sz="1600" dirty="0">
                  <a:solidFill>
                    <a:schemeClr val="tx1">
                      <a:lumMod val="75000"/>
                      <a:lumOff val="25000"/>
                    </a:schemeClr>
                  </a:solidFill>
                </a:rPr>
                <a:t>Smt. R. Ananthalakshmi Ammal, CISO</a:t>
              </a:r>
            </a:p>
            <a:p>
              <a:pPr marL="107950"/>
              <a:r>
                <a:rPr lang="en-IN" sz="1600" dirty="0">
                  <a:solidFill>
                    <a:schemeClr val="tx1">
                      <a:lumMod val="75000"/>
                      <a:lumOff val="25000"/>
                    </a:schemeClr>
                  </a:solidFill>
                </a:rPr>
                <a:t>Shri. Satyaswarup Yerramilli, CDAC-Pune	</a:t>
              </a:r>
              <a:endParaRPr lang="en-GB" sz="1600" dirty="0">
                <a:solidFill>
                  <a:schemeClr val="tx1">
                    <a:lumMod val="75000"/>
                    <a:lumOff val="25000"/>
                  </a:schemeClr>
                </a:solidFill>
              </a:endParaRPr>
            </a:p>
            <a:p>
              <a:pPr marL="107950"/>
              <a:r>
                <a:rPr lang="en-IN" sz="1600" dirty="0">
                  <a:solidFill>
                    <a:schemeClr val="tx1">
                      <a:lumMod val="75000"/>
                      <a:lumOff val="25000"/>
                    </a:schemeClr>
                  </a:solidFill>
                </a:rPr>
                <a:t>Shri. Aneesh Kumar K B, CDAC- </a:t>
              </a:r>
              <a:r>
                <a:rPr lang="en-IN" sz="1600" dirty="0" smtClean="0">
                  <a:solidFill>
                    <a:schemeClr val="tx1">
                      <a:lumMod val="75000"/>
                      <a:lumOff val="25000"/>
                    </a:schemeClr>
                  </a:solidFill>
                </a:rPr>
                <a:t>Thiruvananthapuram</a:t>
              </a:r>
              <a:endParaRPr lang="en-GB" sz="1600" dirty="0">
                <a:solidFill>
                  <a:schemeClr val="tx1">
                    <a:lumMod val="75000"/>
                    <a:lumOff val="25000"/>
                  </a:schemeClr>
                </a:solidFill>
              </a:endParaRPr>
            </a:p>
            <a:p>
              <a:pPr marL="107950"/>
              <a:r>
                <a:rPr lang="en-IN" sz="1600" dirty="0">
                  <a:solidFill>
                    <a:schemeClr val="tx1">
                      <a:lumMod val="75000"/>
                      <a:lumOff val="25000"/>
                    </a:schemeClr>
                  </a:solidFill>
                </a:rPr>
                <a:t>Shri. Dittin Andrews, CDAC-Bangalore</a:t>
              </a:r>
              <a:endParaRPr lang="en-GB" sz="1600" dirty="0">
                <a:solidFill>
                  <a:schemeClr val="tx1">
                    <a:lumMod val="75000"/>
                    <a:lumOff val="25000"/>
                  </a:schemeClr>
                </a:solidFill>
              </a:endParaRPr>
            </a:p>
            <a:p>
              <a:pPr marL="107950"/>
              <a:r>
                <a:rPr lang="en-IN" sz="1600" dirty="0">
                  <a:solidFill>
                    <a:schemeClr val="tx1">
                      <a:lumMod val="75000"/>
                      <a:lumOff val="25000"/>
                    </a:schemeClr>
                  </a:solidFill>
                </a:rPr>
                <a:t>Shri. Raakesh T, CDAC-Mumbai</a:t>
              </a:r>
              <a:endParaRPr kumimoji="0" lang="en-US" sz="1600" b="0" i="0" u="none" strike="noStrike" kern="0" cap="none" spc="0" normalizeH="0" baseline="0" noProof="0" dirty="0">
                <a:ln>
                  <a:noFill/>
                </a:ln>
                <a:solidFill>
                  <a:schemeClr val="tx1">
                    <a:lumMod val="75000"/>
                    <a:lumOff val="25000"/>
                  </a:schemeClr>
                </a:solidFill>
                <a:effectLst/>
                <a:uLnTx/>
                <a:uFillTx/>
                <a:latin typeface="Calibri"/>
              </a:endParaRPr>
            </a:p>
          </p:txBody>
        </p:sp>
        <p:sp>
          <p:nvSpPr>
            <p:cNvPr id="117" name="Oval 116"/>
            <p:cNvSpPr>
              <a:spLocks noChangeAspect="1"/>
            </p:cNvSpPr>
            <p:nvPr/>
          </p:nvSpPr>
          <p:spPr>
            <a:xfrm>
              <a:off x="2548369" y="890519"/>
              <a:ext cx="552985" cy="552985"/>
            </a:xfrm>
            <a:prstGeom prst="ellipse">
              <a:avLst/>
            </a:prstGeom>
            <a:solidFill>
              <a:srgbClr val="60CB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 name="Rectangle 4"/>
            <p:cNvSpPr/>
            <p:nvPr/>
          </p:nvSpPr>
          <p:spPr>
            <a:xfrm>
              <a:off x="3299527" y="982345"/>
              <a:ext cx="3304110" cy="369332"/>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latin typeface="Calibri"/>
                  <a:ea typeface="+mn-ea"/>
                  <a:cs typeface="+mn-cs"/>
                </a:rPr>
                <a:t>Core Information Security Group</a:t>
              </a: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grpSp>
      <p:grpSp>
        <p:nvGrpSpPr>
          <p:cNvPr id="22" name="Group 21"/>
          <p:cNvGrpSpPr/>
          <p:nvPr/>
        </p:nvGrpSpPr>
        <p:grpSpPr>
          <a:xfrm>
            <a:off x="942972" y="3822982"/>
            <a:ext cx="526792" cy="552985"/>
            <a:chOff x="504704" y="4770411"/>
            <a:chExt cx="552985" cy="552985"/>
          </a:xfrm>
        </p:grpSpPr>
        <p:sp>
          <p:nvSpPr>
            <p:cNvPr id="120" name="Oval 119"/>
            <p:cNvSpPr>
              <a:spLocks noChangeAspect="1"/>
            </p:cNvSpPr>
            <p:nvPr/>
          </p:nvSpPr>
          <p:spPr>
            <a:xfrm>
              <a:off x="504704" y="4770411"/>
              <a:ext cx="552985" cy="552985"/>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9" name="AutoShape 3"/>
            <p:cNvSpPr>
              <a:spLocks noChangeAspect="1" noChangeArrowheads="1" noTextEdit="1"/>
            </p:cNvSpPr>
            <p:nvPr/>
          </p:nvSpPr>
          <p:spPr bwMode="auto">
            <a:xfrm>
              <a:off x="504704" y="4770411"/>
              <a:ext cx="552985" cy="5529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nvGrpSpPr>
            <p:cNvPr id="21" name="Group 20"/>
            <p:cNvGrpSpPr/>
            <p:nvPr/>
          </p:nvGrpSpPr>
          <p:grpSpPr>
            <a:xfrm>
              <a:off x="591447" y="4857154"/>
              <a:ext cx="379500" cy="379500"/>
              <a:chOff x="591447" y="4857154"/>
              <a:chExt cx="379500" cy="379500"/>
            </a:xfrm>
          </p:grpSpPr>
          <p:sp>
            <p:nvSpPr>
              <p:cNvPr id="11" name="Freeform 6"/>
              <p:cNvSpPr>
                <a:spLocks/>
              </p:cNvSpPr>
              <p:nvPr/>
            </p:nvSpPr>
            <p:spPr bwMode="auto">
              <a:xfrm>
                <a:off x="591447" y="4857154"/>
                <a:ext cx="379500" cy="379500"/>
              </a:xfrm>
              <a:custGeom>
                <a:avLst/>
                <a:gdLst>
                  <a:gd name="T0" fmla="*/ 2002 w 2454"/>
                  <a:gd name="T1" fmla="*/ 10 h 2454"/>
                  <a:gd name="T2" fmla="*/ 1739 w 2454"/>
                  <a:gd name="T3" fmla="*/ 399 h 2454"/>
                  <a:gd name="T4" fmla="*/ 1684 w 2454"/>
                  <a:gd name="T5" fmla="*/ 490 h 2454"/>
                  <a:gd name="T6" fmla="*/ 1676 w 2454"/>
                  <a:gd name="T7" fmla="*/ 592 h 2454"/>
                  <a:gd name="T8" fmla="*/ 1715 w 2454"/>
                  <a:gd name="T9" fmla="*/ 688 h 2454"/>
                  <a:gd name="T10" fmla="*/ 1796 w 2454"/>
                  <a:gd name="T11" fmla="*/ 757 h 2454"/>
                  <a:gd name="T12" fmla="*/ 1897 w 2454"/>
                  <a:gd name="T13" fmla="*/ 780 h 2454"/>
                  <a:gd name="T14" fmla="*/ 1996 w 2454"/>
                  <a:gd name="T15" fmla="*/ 757 h 2454"/>
                  <a:gd name="T16" fmla="*/ 2415 w 2454"/>
                  <a:gd name="T17" fmla="*/ 354 h 2454"/>
                  <a:gd name="T18" fmla="*/ 2452 w 2454"/>
                  <a:gd name="T19" fmla="*/ 504 h 2454"/>
                  <a:gd name="T20" fmla="*/ 2441 w 2454"/>
                  <a:gd name="T21" fmla="*/ 677 h 2454"/>
                  <a:gd name="T22" fmla="*/ 2378 w 2454"/>
                  <a:gd name="T23" fmla="*/ 839 h 2454"/>
                  <a:gd name="T24" fmla="*/ 2270 w 2454"/>
                  <a:gd name="T25" fmla="*/ 972 h 2454"/>
                  <a:gd name="T26" fmla="*/ 2127 w 2454"/>
                  <a:gd name="T27" fmla="*/ 1066 h 2454"/>
                  <a:gd name="T28" fmla="*/ 1957 w 2454"/>
                  <a:gd name="T29" fmla="*/ 1112 h 2454"/>
                  <a:gd name="T30" fmla="*/ 1792 w 2454"/>
                  <a:gd name="T31" fmla="*/ 1106 h 2454"/>
                  <a:gd name="T32" fmla="*/ 1077 w 2454"/>
                  <a:gd name="T33" fmla="*/ 1693 h 2454"/>
                  <a:gd name="T34" fmla="*/ 1112 w 2454"/>
                  <a:gd name="T35" fmla="*/ 1844 h 2454"/>
                  <a:gd name="T36" fmla="*/ 1103 w 2454"/>
                  <a:gd name="T37" fmla="*/ 2016 h 2454"/>
                  <a:gd name="T38" fmla="*/ 1039 w 2454"/>
                  <a:gd name="T39" fmla="*/ 2178 h 2454"/>
                  <a:gd name="T40" fmla="*/ 932 w 2454"/>
                  <a:gd name="T41" fmla="*/ 2311 h 2454"/>
                  <a:gd name="T42" fmla="*/ 788 w 2454"/>
                  <a:gd name="T43" fmla="*/ 2404 h 2454"/>
                  <a:gd name="T44" fmla="*/ 618 w 2454"/>
                  <a:gd name="T45" fmla="*/ 2451 h 2454"/>
                  <a:gd name="T46" fmla="*/ 452 w 2454"/>
                  <a:gd name="T47" fmla="*/ 2444 h 2454"/>
                  <a:gd name="T48" fmla="*/ 715 w 2454"/>
                  <a:gd name="T49" fmla="*/ 2055 h 2454"/>
                  <a:gd name="T50" fmla="*/ 770 w 2454"/>
                  <a:gd name="T51" fmla="*/ 1964 h 2454"/>
                  <a:gd name="T52" fmla="*/ 778 w 2454"/>
                  <a:gd name="T53" fmla="*/ 1862 h 2454"/>
                  <a:gd name="T54" fmla="*/ 739 w 2454"/>
                  <a:gd name="T55" fmla="*/ 1766 h 2454"/>
                  <a:gd name="T56" fmla="*/ 658 w 2454"/>
                  <a:gd name="T57" fmla="*/ 1697 h 2454"/>
                  <a:gd name="T58" fmla="*/ 557 w 2454"/>
                  <a:gd name="T59" fmla="*/ 1674 h 2454"/>
                  <a:gd name="T60" fmla="*/ 458 w 2454"/>
                  <a:gd name="T61" fmla="*/ 1697 h 2454"/>
                  <a:gd name="T62" fmla="*/ 39 w 2454"/>
                  <a:gd name="T63" fmla="*/ 2100 h 2454"/>
                  <a:gd name="T64" fmla="*/ 2 w 2454"/>
                  <a:gd name="T65" fmla="*/ 1950 h 2454"/>
                  <a:gd name="T66" fmla="*/ 13 w 2454"/>
                  <a:gd name="T67" fmla="*/ 1777 h 2454"/>
                  <a:gd name="T68" fmla="*/ 76 w 2454"/>
                  <a:gd name="T69" fmla="*/ 1615 h 2454"/>
                  <a:gd name="T70" fmla="*/ 184 w 2454"/>
                  <a:gd name="T71" fmla="*/ 1482 h 2454"/>
                  <a:gd name="T72" fmla="*/ 327 w 2454"/>
                  <a:gd name="T73" fmla="*/ 1388 h 2454"/>
                  <a:gd name="T74" fmla="*/ 497 w 2454"/>
                  <a:gd name="T75" fmla="*/ 1342 h 2454"/>
                  <a:gd name="T76" fmla="*/ 662 w 2454"/>
                  <a:gd name="T77" fmla="*/ 1348 h 2454"/>
                  <a:gd name="T78" fmla="*/ 1377 w 2454"/>
                  <a:gd name="T79" fmla="*/ 761 h 2454"/>
                  <a:gd name="T80" fmla="*/ 1342 w 2454"/>
                  <a:gd name="T81" fmla="*/ 610 h 2454"/>
                  <a:gd name="T82" fmla="*/ 1351 w 2454"/>
                  <a:gd name="T83" fmla="*/ 438 h 2454"/>
                  <a:gd name="T84" fmla="*/ 1415 w 2454"/>
                  <a:gd name="T85" fmla="*/ 276 h 2454"/>
                  <a:gd name="T86" fmla="*/ 1522 w 2454"/>
                  <a:gd name="T87" fmla="*/ 143 h 2454"/>
                  <a:gd name="T88" fmla="*/ 1666 w 2454"/>
                  <a:gd name="T89" fmla="*/ 50 h 2454"/>
                  <a:gd name="T90" fmla="*/ 1836 w 2454"/>
                  <a:gd name="T91" fmla="*/ 3 h 2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54" h="2454">
                    <a:moveTo>
                      <a:pt x="1897" y="0"/>
                    </a:moveTo>
                    <a:lnTo>
                      <a:pt x="1950" y="2"/>
                    </a:lnTo>
                    <a:lnTo>
                      <a:pt x="2002" y="10"/>
                    </a:lnTo>
                    <a:lnTo>
                      <a:pt x="2051" y="22"/>
                    </a:lnTo>
                    <a:lnTo>
                      <a:pt x="2100" y="39"/>
                    </a:lnTo>
                    <a:lnTo>
                      <a:pt x="1739" y="399"/>
                    </a:lnTo>
                    <a:lnTo>
                      <a:pt x="1715" y="428"/>
                    </a:lnTo>
                    <a:lnTo>
                      <a:pt x="1697" y="458"/>
                    </a:lnTo>
                    <a:lnTo>
                      <a:pt x="1684" y="490"/>
                    </a:lnTo>
                    <a:lnTo>
                      <a:pt x="1676" y="524"/>
                    </a:lnTo>
                    <a:lnTo>
                      <a:pt x="1674" y="557"/>
                    </a:lnTo>
                    <a:lnTo>
                      <a:pt x="1676" y="592"/>
                    </a:lnTo>
                    <a:lnTo>
                      <a:pt x="1684" y="626"/>
                    </a:lnTo>
                    <a:lnTo>
                      <a:pt x="1697" y="658"/>
                    </a:lnTo>
                    <a:lnTo>
                      <a:pt x="1715" y="688"/>
                    </a:lnTo>
                    <a:lnTo>
                      <a:pt x="1739" y="715"/>
                    </a:lnTo>
                    <a:lnTo>
                      <a:pt x="1766" y="739"/>
                    </a:lnTo>
                    <a:lnTo>
                      <a:pt x="1796" y="757"/>
                    </a:lnTo>
                    <a:lnTo>
                      <a:pt x="1828" y="770"/>
                    </a:lnTo>
                    <a:lnTo>
                      <a:pt x="1862" y="778"/>
                    </a:lnTo>
                    <a:lnTo>
                      <a:pt x="1897" y="780"/>
                    </a:lnTo>
                    <a:lnTo>
                      <a:pt x="1930" y="778"/>
                    </a:lnTo>
                    <a:lnTo>
                      <a:pt x="1964" y="770"/>
                    </a:lnTo>
                    <a:lnTo>
                      <a:pt x="1996" y="757"/>
                    </a:lnTo>
                    <a:lnTo>
                      <a:pt x="2026" y="739"/>
                    </a:lnTo>
                    <a:lnTo>
                      <a:pt x="2055" y="715"/>
                    </a:lnTo>
                    <a:lnTo>
                      <a:pt x="2415" y="354"/>
                    </a:lnTo>
                    <a:lnTo>
                      <a:pt x="2432" y="403"/>
                    </a:lnTo>
                    <a:lnTo>
                      <a:pt x="2444" y="452"/>
                    </a:lnTo>
                    <a:lnTo>
                      <a:pt x="2452" y="504"/>
                    </a:lnTo>
                    <a:lnTo>
                      <a:pt x="2454" y="557"/>
                    </a:lnTo>
                    <a:lnTo>
                      <a:pt x="2451" y="618"/>
                    </a:lnTo>
                    <a:lnTo>
                      <a:pt x="2441" y="677"/>
                    </a:lnTo>
                    <a:lnTo>
                      <a:pt x="2426" y="734"/>
                    </a:lnTo>
                    <a:lnTo>
                      <a:pt x="2404" y="788"/>
                    </a:lnTo>
                    <a:lnTo>
                      <a:pt x="2378" y="839"/>
                    </a:lnTo>
                    <a:lnTo>
                      <a:pt x="2347" y="887"/>
                    </a:lnTo>
                    <a:lnTo>
                      <a:pt x="2311" y="932"/>
                    </a:lnTo>
                    <a:lnTo>
                      <a:pt x="2270" y="972"/>
                    </a:lnTo>
                    <a:lnTo>
                      <a:pt x="2226" y="1007"/>
                    </a:lnTo>
                    <a:lnTo>
                      <a:pt x="2178" y="1039"/>
                    </a:lnTo>
                    <a:lnTo>
                      <a:pt x="2127" y="1066"/>
                    </a:lnTo>
                    <a:lnTo>
                      <a:pt x="2073" y="1087"/>
                    </a:lnTo>
                    <a:lnTo>
                      <a:pt x="2016" y="1103"/>
                    </a:lnTo>
                    <a:lnTo>
                      <a:pt x="1957" y="1112"/>
                    </a:lnTo>
                    <a:lnTo>
                      <a:pt x="1897" y="1116"/>
                    </a:lnTo>
                    <a:lnTo>
                      <a:pt x="1844" y="1112"/>
                    </a:lnTo>
                    <a:lnTo>
                      <a:pt x="1792" y="1106"/>
                    </a:lnTo>
                    <a:lnTo>
                      <a:pt x="1741" y="1093"/>
                    </a:lnTo>
                    <a:lnTo>
                      <a:pt x="1693" y="1077"/>
                    </a:lnTo>
                    <a:lnTo>
                      <a:pt x="1077" y="1693"/>
                    </a:lnTo>
                    <a:lnTo>
                      <a:pt x="1093" y="1741"/>
                    </a:lnTo>
                    <a:lnTo>
                      <a:pt x="1106" y="1792"/>
                    </a:lnTo>
                    <a:lnTo>
                      <a:pt x="1112" y="1844"/>
                    </a:lnTo>
                    <a:lnTo>
                      <a:pt x="1116" y="1897"/>
                    </a:lnTo>
                    <a:lnTo>
                      <a:pt x="1112" y="1957"/>
                    </a:lnTo>
                    <a:lnTo>
                      <a:pt x="1103" y="2016"/>
                    </a:lnTo>
                    <a:lnTo>
                      <a:pt x="1087" y="2073"/>
                    </a:lnTo>
                    <a:lnTo>
                      <a:pt x="1066" y="2127"/>
                    </a:lnTo>
                    <a:lnTo>
                      <a:pt x="1039" y="2178"/>
                    </a:lnTo>
                    <a:lnTo>
                      <a:pt x="1007" y="2226"/>
                    </a:lnTo>
                    <a:lnTo>
                      <a:pt x="972" y="2270"/>
                    </a:lnTo>
                    <a:lnTo>
                      <a:pt x="932" y="2311"/>
                    </a:lnTo>
                    <a:lnTo>
                      <a:pt x="887" y="2347"/>
                    </a:lnTo>
                    <a:lnTo>
                      <a:pt x="839" y="2378"/>
                    </a:lnTo>
                    <a:lnTo>
                      <a:pt x="788" y="2404"/>
                    </a:lnTo>
                    <a:lnTo>
                      <a:pt x="734" y="2426"/>
                    </a:lnTo>
                    <a:lnTo>
                      <a:pt x="677" y="2441"/>
                    </a:lnTo>
                    <a:lnTo>
                      <a:pt x="618" y="2451"/>
                    </a:lnTo>
                    <a:lnTo>
                      <a:pt x="557" y="2454"/>
                    </a:lnTo>
                    <a:lnTo>
                      <a:pt x="504" y="2452"/>
                    </a:lnTo>
                    <a:lnTo>
                      <a:pt x="452" y="2444"/>
                    </a:lnTo>
                    <a:lnTo>
                      <a:pt x="403" y="2432"/>
                    </a:lnTo>
                    <a:lnTo>
                      <a:pt x="354" y="2415"/>
                    </a:lnTo>
                    <a:lnTo>
                      <a:pt x="715" y="2055"/>
                    </a:lnTo>
                    <a:lnTo>
                      <a:pt x="739" y="2026"/>
                    </a:lnTo>
                    <a:lnTo>
                      <a:pt x="757" y="1996"/>
                    </a:lnTo>
                    <a:lnTo>
                      <a:pt x="770" y="1964"/>
                    </a:lnTo>
                    <a:lnTo>
                      <a:pt x="778" y="1930"/>
                    </a:lnTo>
                    <a:lnTo>
                      <a:pt x="780" y="1897"/>
                    </a:lnTo>
                    <a:lnTo>
                      <a:pt x="778" y="1862"/>
                    </a:lnTo>
                    <a:lnTo>
                      <a:pt x="770" y="1828"/>
                    </a:lnTo>
                    <a:lnTo>
                      <a:pt x="757" y="1796"/>
                    </a:lnTo>
                    <a:lnTo>
                      <a:pt x="739" y="1766"/>
                    </a:lnTo>
                    <a:lnTo>
                      <a:pt x="715" y="1739"/>
                    </a:lnTo>
                    <a:lnTo>
                      <a:pt x="688" y="1715"/>
                    </a:lnTo>
                    <a:lnTo>
                      <a:pt x="658" y="1697"/>
                    </a:lnTo>
                    <a:lnTo>
                      <a:pt x="626" y="1684"/>
                    </a:lnTo>
                    <a:lnTo>
                      <a:pt x="592" y="1676"/>
                    </a:lnTo>
                    <a:lnTo>
                      <a:pt x="557" y="1674"/>
                    </a:lnTo>
                    <a:lnTo>
                      <a:pt x="524" y="1676"/>
                    </a:lnTo>
                    <a:lnTo>
                      <a:pt x="490" y="1684"/>
                    </a:lnTo>
                    <a:lnTo>
                      <a:pt x="458" y="1697"/>
                    </a:lnTo>
                    <a:lnTo>
                      <a:pt x="428" y="1715"/>
                    </a:lnTo>
                    <a:lnTo>
                      <a:pt x="399" y="1739"/>
                    </a:lnTo>
                    <a:lnTo>
                      <a:pt x="39" y="2100"/>
                    </a:lnTo>
                    <a:lnTo>
                      <a:pt x="22" y="2051"/>
                    </a:lnTo>
                    <a:lnTo>
                      <a:pt x="10" y="2002"/>
                    </a:lnTo>
                    <a:lnTo>
                      <a:pt x="2" y="1950"/>
                    </a:lnTo>
                    <a:lnTo>
                      <a:pt x="0" y="1897"/>
                    </a:lnTo>
                    <a:lnTo>
                      <a:pt x="3" y="1836"/>
                    </a:lnTo>
                    <a:lnTo>
                      <a:pt x="13" y="1777"/>
                    </a:lnTo>
                    <a:lnTo>
                      <a:pt x="28" y="1720"/>
                    </a:lnTo>
                    <a:lnTo>
                      <a:pt x="50" y="1666"/>
                    </a:lnTo>
                    <a:lnTo>
                      <a:pt x="76" y="1615"/>
                    </a:lnTo>
                    <a:lnTo>
                      <a:pt x="107" y="1567"/>
                    </a:lnTo>
                    <a:lnTo>
                      <a:pt x="143" y="1522"/>
                    </a:lnTo>
                    <a:lnTo>
                      <a:pt x="184" y="1482"/>
                    </a:lnTo>
                    <a:lnTo>
                      <a:pt x="228" y="1447"/>
                    </a:lnTo>
                    <a:lnTo>
                      <a:pt x="276" y="1415"/>
                    </a:lnTo>
                    <a:lnTo>
                      <a:pt x="327" y="1388"/>
                    </a:lnTo>
                    <a:lnTo>
                      <a:pt x="381" y="1367"/>
                    </a:lnTo>
                    <a:lnTo>
                      <a:pt x="438" y="1351"/>
                    </a:lnTo>
                    <a:lnTo>
                      <a:pt x="497" y="1342"/>
                    </a:lnTo>
                    <a:lnTo>
                      <a:pt x="557" y="1338"/>
                    </a:lnTo>
                    <a:lnTo>
                      <a:pt x="610" y="1342"/>
                    </a:lnTo>
                    <a:lnTo>
                      <a:pt x="662" y="1348"/>
                    </a:lnTo>
                    <a:lnTo>
                      <a:pt x="713" y="1361"/>
                    </a:lnTo>
                    <a:lnTo>
                      <a:pt x="761" y="1377"/>
                    </a:lnTo>
                    <a:lnTo>
                      <a:pt x="1377" y="761"/>
                    </a:lnTo>
                    <a:lnTo>
                      <a:pt x="1361" y="713"/>
                    </a:lnTo>
                    <a:lnTo>
                      <a:pt x="1348" y="662"/>
                    </a:lnTo>
                    <a:lnTo>
                      <a:pt x="1342" y="610"/>
                    </a:lnTo>
                    <a:lnTo>
                      <a:pt x="1338" y="557"/>
                    </a:lnTo>
                    <a:lnTo>
                      <a:pt x="1342" y="497"/>
                    </a:lnTo>
                    <a:lnTo>
                      <a:pt x="1351" y="438"/>
                    </a:lnTo>
                    <a:lnTo>
                      <a:pt x="1367" y="381"/>
                    </a:lnTo>
                    <a:lnTo>
                      <a:pt x="1388" y="327"/>
                    </a:lnTo>
                    <a:lnTo>
                      <a:pt x="1415" y="276"/>
                    </a:lnTo>
                    <a:lnTo>
                      <a:pt x="1447" y="228"/>
                    </a:lnTo>
                    <a:lnTo>
                      <a:pt x="1482" y="184"/>
                    </a:lnTo>
                    <a:lnTo>
                      <a:pt x="1522" y="143"/>
                    </a:lnTo>
                    <a:lnTo>
                      <a:pt x="1567" y="107"/>
                    </a:lnTo>
                    <a:lnTo>
                      <a:pt x="1615" y="76"/>
                    </a:lnTo>
                    <a:lnTo>
                      <a:pt x="1666" y="50"/>
                    </a:lnTo>
                    <a:lnTo>
                      <a:pt x="1720" y="28"/>
                    </a:lnTo>
                    <a:lnTo>
                      <a:pt x="1777" y="13"/>
                    </a:lnTo>
                    <a:lnTo>
                      <a:pt x="1836" y="3"/>
                    </a:lnTo>
                    <a:lnTo>
                      <a:pt x="189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2" name="Freeform 7"/>
              <p:cNvSpPr>
                <a:spLocks/>
              </p:cNvSpPr>
              <p:nvPr/>
            </p:nvSpPr>
            <p:spPr bwMode="auto">
              <a:xfrm>
                <a:off x="608795" y="4875587"/>
                <a:ext cx="148547" cy="147463"/>
              </a:xfrm>
              <a:custGeom>
                <a:avLst/>
                <a:gdLst>
                  <a:gd name="T0" fmla="*/ 160 w 956"/>
                  <a:gd name="T1" fmla="*/ 0 h 952"/>
                  <a:gd name="T2" fmla="*/ 490 w 956"/>
                  <a:gd name="T3" fmla="*/ 170 h 952"/>
                  <a:gd name="T4" fmla="*/ 660 w 956"/>
                  <a:gd name="T5" fmla="*/ 499 h 952"/>
                  <a:gd name="T6" fmla="*/ 956 w 956"/>
                  <a:gd name="T7" fmla="*/ 792 h 952"/>
                  <a:gd name="T8" fmla="*/ 796 w 956"/>
                  <a:gd name="T9" fmla="*/ 952 h 952"/>
                  <a:gd name="T10" fmla="*/ 500 w 956"/>
                  <a:gd name="T11" fmla="*/ 660 h 952"/>
                  <a:gd name="T12" fmla="*/ 500 w 956"/>
                  <a:gd name="T13" fmla="*/ 660 h 952"/>
                  <a:gd name="T14" fmla="*/ 170 w 956"/>
                  <a:gd name="T15" fmla="*/ 490 h 952"/>
                  <a:gd name="T16" fmla="*/ 0 w 956"/>
                  <a:gd name="T17" fmla="*/ 160 h 952"/>
                  <a:gd name="T18" fmla="*/ 160 w 956"/>
                  <a:gd name="T19" fmla="*/ 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6" h="952">
                    <a:moveTo>
                      <a:pt x="160" y="0"/>
                    </a:moveTo>
                    <a:lnTo>
                      <a:pt x="490" y="170"/>
                    </a:lnTo>
                    <a:lnTo>
                      <a:pt x="660" y="499"/>
                    </a:lnTo>
                    <a:lnTo>
                      <a:pt x="956" y="792"/>
                    </a:lnTo>
                    <a:lnTo>
                      <a:pt x="796" y="952"/>
                    </a:lnTo>
                    <a:lnTo>
                      <a:pt x="500" y="660"/>
                    </a:lnTo>
                    <a:lnTo>
                      <a:pt x="500" y="660"/>
                    </a:lnTo>
                    <a:lnTo>
                      <a:pt x="170" y="490"/>
                    </a:lnTo>
                    <a:lnTo>
                      <a:pt x="0" y="160"/>
                    </a:lnTo>
                    <a:lnTo>
                      <a:pt x="16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3" name="Freeform 8"/>
              <p:cNvSpPr>
                <a:spLocks/>
              </p:cNvSpPr>
              <p:nvPr/>
            </p:nvSpPr>
            <p:spPr bwMode="auto">
              <a:xfrm>
                <a:off x="793124" y="5058831"/>
                <a:ext cx="152884" cy="152884"/>
              </a:xfrm>
              <a:custGeom>
                <a:avLst/>
                <a:gdLst>
                  <a:gd name="T0" fmla="*/ 316 w 984"/>
                  <a:gd name="T1" fmla="*/ 0 h 984"/>
                  <a:gd name="T2" fmla="*/ 920 w 984"/>
                  <a:gd name="T3" fmla="*/ 604 h 984"/>
                  <a:gd name="T4" fmla="*/ 943 w 984"/>
                  <a:gd name="T5" fmla="*/ 632 h 984"/>
                  <a:gd name="T6" fmla="*/ 962 w 984"/>
                  <a:gd name="T7" fmla="*/ 662 h 984"/>
                  <a:gd name="T8" fmla="*/ 975 w 984"/>
                  <a:gd name="T9" fmla="*/ 695 h 984"/>
                  <a:gd name="T10" fmla="*/ 982 w 984"/>
                  <a:gd name="T11" fmla="*/ 728 h 984"/>
                  <a:gd name="T12" fmla="*/ 984 w 984"/>
                  <a:gd name="T13" fmla="*/ 762 h 984"/>
                  <a:gd name="T14" fmla="*/ 982 w 984"/>
                  <a:gd name="T15" fmla="*/ 796 h 984"/>
                  <a:gd name="T16" fmla="*/ 975 w 984"/>
                  <a:gd name="T17" fmla="*/ 830 h 984"/>
                  <a:gd name="T18" fmla="*/ 962 w 984"/>
                  <a:gd name="T19" fmla="*/ 861 h 984"/>
                  <a:gd name="T20" fmla="*/ 943 w 984"/>
                  <a:gd name="T21" fmla="*/ 891 h 984"/>
                  <a:gd name="T22" fmla="*/ 920 w 984"/>
                  <a:gd name="T23" fmla="*/ 920 h 984"/>
                  <a:gd name="T24" fmla="*/ 891 w 984"/>
                  <a:gd name="T25" fmla="*/ 943 h 984"/>
                  <a:gd name="T26" fmla="*/ 861 w 984"/>
                  <a:gd name="T27" fmla="*/ 962 h 984"/>
                  <a:gd name="T28" fmla="*/ 830 w 984"/>
                  <a:gd name="T29" fmla="*/ 975 h 984"/>
                  <a:gd name="T30" fmla="*/ 796 w 984"/>
                  <a:gd name="T31" fmla="*/ 982 h 984"/>
                  <a:gd name="T32" fmla="*/ 762 w 984"/>
                  <a:gd name="T33" fmla="*/ 984 h 984"/>
                  <a:gd name="T34" fmla="*/ 728 w 984"/>
                  <a:gd name="T35" fmla="*/ 982 h 984"/>
                  <a:gd name="T36" fmla="*/ 695 w 984"/>
                  <a:gd name="T37" fmla="*/ 975 h 984"/>
                  <a:gd name="T38" fmla="*/ 662 w 984"/>
                  <a:gd name="T39" fmla="*/ 962 h 984"/>
                  <a:gd name="T40" fmla="*/ 632 w 984"/>
                  <a:gd name="T41" fmla="*/ 943 h 984"/>
                  <a:gd name="T42" fmla="*/ 604 w 984"/>
                  <a:gd name="T43" fmla="*/ 920 h 984"/>
                  <a:gd name="T44" fmla="*/ 0 w 984"/>
                  <a:gd name="T45" fmla="*/ 316 h 984"/>
                  <a:gd name="T46" fmla="*/ 316 w 984"/>
                  <a:gd name="T47" fmla="*/ 0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84" h="984">
                    <a:moveTo>
                      <a:pt x="316" y="0"/>
                    </a:moveTo>
                    <a:lnTo>
                      <a:pt x="920" y="604"/>
                    </a:lnTo>
                    <a:lnTo>
                      <a:pt x="943" y="632"/>
                    </a:lnTo>
                    <a:lnTo>
                      <a:pt x="962" y="662"/>
                    </a:lnTo>
                    <a:lnTo>
                      <a:pt x="975" y="695"/>
                    </a:lnTo>
                    <a:lnTo>
                      <a:pt x="982" y="728"/>
                    </a:lnTo>
                    <a:lnTo>
                      <a:pt x="984" y="762"/>
                    </a:lnTo>
                    <a:lnTo>
                      <a:pt x="982" y="796"/>
                    </a:lnTo>
                    <a:lnTo>
                      <a:pt x="975" y="830"/>
                    </a:lnTo>
                    <a:lnTo>
                      <a:pt x="962" y="861"/>
                    </a:lnTo>
                    <a:lnTo>
                      <a:pt x="943" y="891"/>
                    </a:lnTo>
                    <a:lnTo>
                      <a:pt x="920" y="920"/>
                    </a:lnTo>
                    <a:lnTo>
                      <a:pt x="891" y="943"/>
                    </a:lnTo>
                    <a:lnTo>
                      <a:pt x="861" y="962"/>
                    </a:lnTo>
                    <a:lnTo>
                      <a:pt x="830" y="975"/>
                    </a:lnTo>
                    <a:lnTo>
                      <a:pt x="796" y="982"/>
                    </a:lnTo>
                    <a:lnTo>
                      <a:pt x="762" y="984"/>
                    </a:lnTo>
                    <a:lnTo>
                      <a:pt x="728" y="982"/>
                    </a:lnTo>
                    <a:lnTo>
                      <a:pt x="695" y="975"/>
                    </a:lnTo>
                    <a:lnTo>
                      <a:pt x="662" y="962"/>
                    </a:lnTo>
                    <a:lnTo>
                      <a:pt x="632" y="943"/>
                    </a:lnTo>
                    <a:lnTo>
                      <a:pt x="604" y="920"/>
                    </a:lnTo>
                    <a:lnTo>
                      <a:pt x="0" y="316"/>
                    </a:lnTo>
                    <a:lnTo>
                      <a:pt x="31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grpSp>
      <p:sp>
        <p:nvSpPr>
          <p:cNvPr id="8" name="Rectangle 7"/>
          <p:cNvSpPr/>
          <p:nvPr/>
        </p:nvSpPr>
        <p:spPr>
          <a:xfrm>
            <a:off x="1570744" y="3708682"/>
            <a:ext cx="3318640" cy="369332"/>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latin typeface="Calibri"/>
                <a:ea typeface="+mn-ea"/>
                <a:cs typeface="+mn-cs"/>
              </a:rPr>
              <a:t>Nodal Information Security Officer</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5" name="Group 24"/>
          <p:cNvGrpSpPr/>
          <p:nvPr/>
        </p:nvGrpSpPr>
        <p:grpSpPr>
          <a:xfrm>
            <a:off x="929425" y="5342989"/>
            <a:ext cx="4303949" cy="1100499"/>
            <a:chOff x="2548369" y="5189849"/>
            <a:chExt cx="4517945" cy="1100499"/>
          </a:xfrm>
        </p:grpSpPr>
        <p:sp>
          <p:nvSpPr>
            <p:cNvPr id="215" name="Rectangle 214"/>
            <p:cNvSpPr/>
            <p:nvPr/>
          </p:nvSpPr>
          <p:spPr>
            <a:xfrm>
              <a:off x="2755145" y="5457144"/>
              <a:ext cx="4311169" cy="833204"/>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kern="0" dirty="0" smtClean="0">
                <a:solidFill>
                  <a:prstClr val="black"/>
                </a:solidFill>
                <a:latin typeface="Calibri"/>
              </a:endParaRPr>
            </a:p>
            <a:p>
              <a:pPr marL="109538" marR="0" lvl="0" indent="-1588" algn="l" defTabSz="914400" rtl="0" eaLnBrk="1" fontAlgn="auto" latinLnBrk="0" hangingPunct="1">
                <a:lnSpc>
                  <a:spcPct val="100000"/>
                </a:lnSpc>
                <a:spcBef>
                  <a:spcPts val="0"/>
                </a:spcBef>
                <a:spcAft>
                  <a:spcPts val="0"/>
                </a:spcAft>
                <a:buClrTx/>
                <a:buSzTx/>
                <a:tabLst/>
                <a:defRPr/>
              </a:pPr>
              <a:r>
                <a:rPr lang="en-US" sz="1600" kern="0" dirty="0" smtClean="0">
                  <a:solidFill>
                    <a:prstClr val="black"/>
                  </a:solidFill>
                  <a:latin typeface="Calibri"/>
                </a:rPr>
                <a:t>ISR’s to be nominated for departments or projects in the centre</a:t>
              </a:r>
              <a:endParaRPr kumimoji="0" lang="en-US" sz="1600" b="0" i="0" u="none" strike="noStrike" kern="0" cap="none" spc="0" normalizeH="0" baseline="0" noProof="0" dirty="0">
                <a:ln>
                  <a:noFill/>
                </a:ln>
                <a:solidFill>
                  <a:prstClr val="black"/>
                </a:solidFill>
                <a:effectLst/>
                <a:uLnTx/>
                <a:uFillTx/>
                <a:latin typeface="Calibri"/>
              </a:endParaRPr>
            </a:p>
          </p:txBody>
        </p:sp>
        <p:grpSp>
          <p:nvGrpSpPr>
            <p:cNvPr id="10" name="Group 9"/>
            <p:cNvGrpSpPr/>
            <p:nvPr/>
          </p:nvGrpSpPr>
          <p:grpSpPr>
            <a:xfrm>
              <a:off x="2548369" y="5189849"/>
              <a:ext cx="552985" cy="552985"/>
              <a:chOff x="11915507" y="641751"/>
              <a:chExt cx="552985" cy="552985"/>
            </a:xfrm>
          </p:grpSpPr>
          <p:sp>
            <p:nvSpPr>
              <p:cNvPr id="7" name="Oval 6"/>
              <p:cNvSpPr>
                <a:spLocks noChangeAspect="1"/>
              </p:cNvSpPr>
              <p:nvPr/>
            </p:nvSpPr>
            <p:spPr>
              <a:xfrm>
                <a:off x="11915507" y="641751"/>
                <a:ext cx="552985" cy="552985"/>
              </a:xfrm>
              <a:prstGeom prst="ellipse">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nvGrpSpPr>
              <p:cNvPr id="6" name="Group 5"/>
              <p:cNvGrpSpPr/>
              <p:nvPr/>
            </p:nvGrpSpPr>
            <p:grpSpPr>
              <a:xfrm>
                <a:off x="12019598" y="762648"/>
                <a:ext cx="344803" cy="311190"/>
                <a:chOff x="5994732" y="201531"/>
                <a:chExt cx="344803" cy="311190"/>
              </a:xfrm>
              <a:solidFill>
                <a:schemeClr val="bg1"/>
              </a:solidFill>
            </p:grpSpPr>
            <p:sp>
              <p:nvSpPr>
                <p:cNvPr id="141" name="Rectangle 95"/>
                <p:cNvSpPr>
                  <a:spLocks noChangeArrowheads="1"/>
                </p:cNvSpPr>
                <p:nvPr/>
              </p:nvSpPr>
              <p:spPr bwMode="auto">
                <a:xfrm>
                  <a:off x="6227854" y="434653"/>
                  <a:ext cx="68310" cy="2602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2" name="Freeform 96"/>
                <p:cNvSpPr>
                  <a:spLocks/>
                </p:cNvSpPr>
                <p:nvPr/>
              </p:nvSpPr>
              <p:spPr bwMode="auto">
                <a:xfrm>
                  <a:off x="6123763" y="201531"/>
                  <a:ext cx="86743" cy="26023"/>
                </a:xfrm>
                <a:custGeom>
                  <a:avLst/>
                  <a:gdLst>
                    <a:gd name="T0" fmla="*/ 111 w 558"/>
                    <a:gd name="T1" fmla="*/ 0 h 168"/>
                    <a:gd name="T2" fmla="*/ 447 w 558"/>
                    <a:gd name="T3" fmla="*/ 0 h 168"/>
                    <a:gd name="T4" fmla="*/ 472 w 558"/>
                    <a:gd name="T5" fmla="*/ 3 h 168"/>
                    <a:gd name="T6" fmla="*/ 495 w 558"/>
                    <a:gd name="T7" fmla="*/ 12 h 168"/>
                    <a:gd name="T8" fmla="*/ 516 w 558"/>
                    <a:gd name="T9" fmla="*/ 25 h 168"/>
                    <a:gd name="T10" fmla="*/ 533 w 558"/>
                    <a:gd name="T11" fmla="*/ 42 h 168"/>
                    <a:gd name="T12" fmla="*/ 546 w 558"/>
                    <a:gd name="T13" fmla="*/ 63 h 168"/>
                    <a:gd name="T14" fmla="*/ 555 w 558"/>
                    <a:gd name="T15" fmla="*/ 86 h 168"/>
                    <a:gd name="T16" fmla="*/ 558 w 558"/>
                    <a:gd name="T17" fmla="*/ 111 h 168"/>
                    <a:gd name="T18" fmla="*/ 558 w 558"/>
                    <a:gd name="T19" fmla="*/ 168 h 168"/>
                    <a:gd name="T20" fmla="*/ 0 w 558"/>
                    <a:gd name="T21" fmla="*/ 168 h 168"/>
                    <a:gd name="T22" fmla="*/ 0 w 558"/>
                    <a:gd name="T23" fmla="*/ 111 h 168"/>
                    <a:gd name="T24" fmla="*/ 3 w 558"/>
                    <a:gd name="T25" fmla="*/ 86 h 168"/>
                    <a:gd name="T26" fmla="*/ 12 w 558"/>
                    <a:gd name="T27" fmla="*/ 63 h 168"/>
                    <a:gd name="T28" fmla="*/ 25 w 558"/>
                    <a:gd name="T29" fmla="*/ 42 h 168"/>
                    <a:gd name="T30" fmla="*/ 42 w 558"/>
                    <a:gd name="T31" fmla="*/ 25 h 168"/>
                    <a:gd name="T32" fmla="*/ 63 w 558"/>
                    <a:gd name="T33" fmla="*/ 12 h 168"/>
                    <a:gd name="T34" fmla="*/ 86 w 558"/>
                    <a:gd name="T35" fmla="*/ 3 h 168"/>
                    <a:gd name="T36" fmla="*/ 111 w 558"/>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8" h="168">
                      <a:moveTo>
                        <a:pt x="111" y="0"/>
                      </a:moveTo>
                      <a:lnTo>
                        <a:pt x="447" y="0"/>
                      </a:lnTo>
                      <a:lnTo>
                        <a:pt x="472" y="3"/>
                      </a:lnTo>
                      <a:lnTo>
                        <a:pt x="495" y="12"/>
                      </a:lnTo>
                      <a:lnTo>
                        <a:pt x="516" y="25"/>
                      </a:lnTo>
                      <a:lnTo>
                        <a:pt x="533" y="42"/>
                      </a:lnTo>
                      <a:lnTo>
                        <a:pt x="546" y="63"/>
                      </a:lnTo>
                      <a:lnTo>
                        <a:pt x="555" y="86"/>
                      </a:lnTo>
                      <a:lnTo>
                        <a:pt x="558" y="111"/>
                      </a:lnTo>
                      <a:lnTo>
                        <a:pt x="558" y="168"/>
                      </a:lnTo>
                      <a:lnTo>
                        <a:pt x="0" y="168"/>
                      </a:lnTo>
                      <a:lnTo>
                        <a:pt x="0" y="111"/>
                      </a:lnTo>
                      <a:lnTo>
                        <a:pt x="3" y="86"/>
                      </a:lnTo>
                      <a:lnTo>
                        <a:pt x="12" y="63"/>
                      </a:lnTo>
                      <a:lnTo>
                        <a:pt x="25" y="42"/>
                      </a:lnTo>
                      <a:lnTo>
                        <a:pt x="42" y="25"/>
                      </a:lnTo>
                      <a:lnTo>
                        <a:pt x="63" y="12"/>
                      </a:lnTo>
                      <a:lnTo>
                        <a:pt x="86" y="3"/>
                      </a:lnTo>
                      <a:lnTo>
                        <a:pt x="1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3" name="Rectangle 97"/>
                <p:cNvSpPr>
                  <a:spLocks noChangeArrowheads="1"/>
                </p:cNvSpPr>
                <p:nvPr/>
              </p:nvSpPr>
              <p:spPr bwMode="auto">
                <a:xfrm>
                  <a:off x="6123763" y="252493"/>
                  <a:ext cx="86743" cy="156137"/>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4" name="Freeform 98"/>
                <p:cNvSpPr>
                  <a:spLocks/>
                </p:cNvSpPr>
                <p:nvPr/>
              </p:nvSpPr>
              <p:spPr bwMode="auto">
                <a:xfrm>
                  <a:off x="6227854" y="236229"/>
                  <a:ext cx="68310" cy="24939"/>
                </a:xfrm>
                <a:custGeom>
                  <a:avLst/>
                  <a:gdLst>
                    <a:gd name="T0" fmla="*/ 111 w 445"/>
                    <a:gd name="T1" fmla="*/ 0 h 166"/>
                    <a:gd name="T2" fmla="*/ 334 w 445"/>
                    <a:gd name="T3" fmla="*/ 0 h 166"/>
                    <a:gd name="T4" fmla="*/ 360 w 445"/>
                    <a:gd name="T5" fmla="*/ 2 h 166"/>
                    <a:gd name="T6" fmla="*/ 384 w 445"/>
                    <a:gd name="T7" fmla="*/ 11 h 166"/>
                    <a:gd name="T8" fmla="*/ 404 w 445"/>
                    <a:gd name="T9" fmla="*/ 24 h 166"/>
                    <a:gd name="T10" fmla="*/ 421 w 445"/>
                    <a:gd name="T11" fmla="*/ 41 h 166"/>
                    <a:gd name="T12" fmla="*/ 434 w 445"/>
                    <a:gd name="T13" fmla="*/ 61 h 166"/>
                    <a:gd name="T14" fmla="*/ 443 w 445"/>
                    <a:gd name="T15" fmla="*/ 85 h 166"/>
                    <a:gd name="T16" fmla="*/ 445 w 445"/>
                    <a:gd name="T17" fmla="*/ 111 h 166"/>
                    <a:gd name="T18" fmla="*/ 445 w 445"/>
                    <a:gd name="T19" fmla="*/ 166 h 166"/>
                    <a:gd name="T20" fmla="*/ 0 w 445"/>
                    <a:gd name="T21" fmla="*/ 166 h 166"/>
                    <a:gd name="T22" fmla="*/ 0 w 445"/>
                    <a:gd name="T23" fmla="*/ 111 h 166"/>
                    <a:gd name="T24" fmla="*/ 3 w 445"/>
                    <a:gd name="T25" fmla="*/ 85 h 166"/>
                    <a:gd name="T26" fmla="*/ 10 w 445"/>
                    <a:gd name="T27" fmla="*/ 61 h 166"/>
                    <a:gd name="T28" fmla="*/ 24 w 445"/>
                    <a:gd name="T29" fmla="*/ 41 h 166"/>
                    <a:gd name="T30" fmla="*/ 42 w 445"/>
                    <a:gd name="T31" fmla="*/ 24 h 166"/>
                    <a:gd name="T32" fmla="*/ 62 w 445"/>
                    <a:gd name="T33" fmla="*/ 11 h 166"/>
                    <a:gd name="T34" fmla="*/ 85 w 445"/>
                    <a:gd name="T35" fmla="*/ 2 h 166"/>
                    <a:gd name="T36" fmla="*/ 111 w 445"/>
                    <a:gd name="T37"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5" h="166">
                      <a:moveTo>
                        <a:pt x="111" y="0"/>
                      </a:moveTo>
                      <a:lnTo>
                        <a:pt x="334" y="0"/>
                      </a:lnTo>
                      <a:lnTo>
                        <a:pt x="360" y="2"/>
                      </a:lnTo>
                      <a:lnTo>
                        <a:pt x="384" y="11"/>
                      </a:lnTo>
                      <a:lnTo>
                        <a:pt x="404" y="24"/>
                      </a:lnTo>
                      <a:lnTo>
                        <a:pt x="421" y="41"/>
                      </a:lnTo>
                      <a:lnTo>
                        <a:pt x="434" y="61"/>
                      </a:lnTo>
                      <a:lnTo>
                        <a:pt x="443" y="85"/>
                      </a:lnTo>
                      <a:lnTo>
                        <a:pt x="445" y="111"/>
                      </a:lnTo>
                      <a:lnTo>
                        <a:pt x="445" y="166"/>
                      </a:lnTo>
                      <a:lnTo>
                        <a:pt x="0" y="166"/>
                      </a:lnTo>
                      <a:lnTo>
                        <a:pt x="0" y="111"/>
                      </a:lnTo>
                      <a:lnTo>
                        <a:pt x="3" y="85"/>
                      </a:lnTo>
                      <a:lnTo>
                        <a:pt x="10" y="61"/>
                      </a:lnTo>
                      <a:lnTo>
                        <a:pt x="24" y="41"/>
                      </a:lnTo>
                      <a:lnTo>
                        <a:pt x="42" y="24"/>
                      </a:lnTo>
                      <a:lnTo>
                        <a:pt x="62" y="11"/>
                      </a:lnTo>
                      <a:lnTo>
                        <a:pt x="85" y="2"/>
                      </a:lnTo>
                      <a:lnTo>
                        <a:pt x="1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5" name="Rectangle 99"/>
                <p:cNvSpPr>
                  <a:spLocks noChangeArrowheads="1"/>
                </p:cNvSpPr>
                <p:nvPr/>
              </p:nvSpPr>
              <p:spPr bwMode="auto">
                <a:xfrm>
                  <a:off x="6227854" y="287190"/>
                  <a:ext cx="68310" cy="12144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6" name="Rectangle 100"/>
                <p:cNvSpPr>
                  <a:spLocks noChangeArrowheads="1"/>
                </p:cNvSpPr>
                <p:nvPr/>
              </p:nvSpPr>
              <p:spPr bwMode="auto">
                <a:xfrm>
                  <a:off x="6123763" y="434653"/>
                  <a:ext cx="86743" cy="2602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7" name="Freeform 101"/>
                <p:cNvSpPr>
                  <a:spLocks/>
                </p:cNvSpPr>
                <p:nvPr/>
              </p:nvSpPr>
              <p:spPr bwMode="auto">
                <a:xfrm>
                  <a:off x="6038104" y="269841"/>
                  <a:ext cx="68310" cy="26023"/>
                </a:xfrm>
                <a:custGeom>
                  <a:avLst/>
                  <a:gdLst>
                    <a:gd name="T0" fmla="*/ 111 w 445"/>
                    <a:gd name="T1" fmla="*/ 0 h 167"/>
                    <a:gd name="T2" fmla="*/ 334 w 445"/>
                    <a:gd name="T3" fmla="*/ 0 h 167"/>
                    <a:gd name="T4" fmla="*/ 360 w 445"/>
                    <a:gd name="T5" fmla="*/ 3 h 167"/>
                    <a:gd name="T6" fmla="*/ 383 w 445"/>
                    <a:gd name="T7" fmla="*/ 10 h 167"/>
                    <a:gd name="T8" fmla="*/ 403 w 445"/>
                    <a:gd name="T9" fmla="*/ 24 h 167"/>
                    <a:gd name="T10" fmla="*/ 421 w 445"/>
                    <a:gd name="T11" fmla="*/ 41 h 167"/>
                    <a:gd name="T12" fmla="*/ 435 w 445"/>
                    <a:gd name="T13" fmla="*/ 62 h 167"/>
                    <a:gd name="T14" fmla="*/ 442 w 445"/>
                    <a:gd name="T15" fmla="*/ 85 h 167"/>
                    <a:gd name="T16" fmla="*/ 445 w 445"/>
                    <a:gd name="T17" fmla="*/ 111 h 167"/>
                    <a:gd name="T18" fmla="*/ 445 w 445"/>
                    <a:gd name="T19" fmla="*/ 167 h 167"/>
                    <a:gd name="T20" fmla="*/ 0 w 445"/>
                    <a:gd name="T21" fmla="*/ 167 h 167"/>
                    <a:gd name="T22" fmla="*/ 0 w 445"/>
                    <a:gd name="T23" fmla="*/ 111 h 167"/>
                    <a:gd name="T24" fmla="*/ 2 w 445"/>
                    <a:gd name="T25" fmla="*/ 85 h 167"/>
                    <a:gd name="T26" fmla="*/ 11 w 445"/>
                    <a:gd name="T27" fmla="*/ 62 h 167"/>
                    <a:gd name="T28" fmla="*/ 24 w 445"/>
                    <a:gd name="T29" fmla="*/ 41 h 167"/>
                    <a:gd name="T30" fmla="*/ 41 w 445"/>
                    <a:gd name="T31" fmla="*/ 24 h 167"/>
                    <a:gd name="T32" fmla="*/ 61 w 445"/>
                    <a:gd name="T33" fmla="*/ 10 h 167"/>
                    <a:gd name="T34" fmla="*/ 85 w 445"/>
                    <a:gd name="T35" fmla="*/ 3 h 167"/>
                    <a:gd name="T36" fmla="*/ 111 w 445"/>
                    <a:gd name="T37"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5" h="167">
                      <a:moveTo>
                        <a:pt x="111" y="0"/>
                      </a:moveTo>
                      <a:lnTo>
                        <a:pt x="334" y="0"/>
                      </a:lnTo>
                      <a:lnTo>
                        <a:pt x="360" y="3"/>
                      </a:lnTo>
                      <a:lnTo>
                        <a:pt x="383" y="10"/>
                      </a:lnTo>
                      <a:lnTo>
                        <a:pt x="403" y="24"/>
                      </a:lnTo>
                      <a:lnTo>
                        <a:pt x="421" y="41"/>
                      </a:lnTo>
                      <a:lnTo>
                        <a:pt x="435" y="62"/>
                      </a:lnTo>
                      <a:lnTo>
                        <a:pt x="442" y="85"/>
                      </a:lnTo>
                      <a:lnTo>
                        <a:pt x="445" y="111"/>
                      </a:lnTo>
                      <a:lnTo>
                        <a:pt x="445" y="167"/>
                      </a:lnTo>
                      <a:lnTo>
                        <a:pt x="0" y="167"/>
                      </a:lnTo>
                      <a:lnTo>
                        <a:pt x="0" y="111"/>
                      </a:lnTo>
                      <a:lnTo>
                        <a:pt x="2" y="85"/>
                      </a:lnTo>
                      <a:lnTo>
                        <a:pt x="11" y="62"/>
                      </a:lnTo>
                      <a:lnTo>
                        <a:pt x="24" y="41"/>
                      </a:lnTo>
                      <a:lnTo>
                        <a:pt x="41" y="24"/>
                      </a:lnTo>
                      <a:lnTo>
                        <a:pt x="61" y="10"/>
                      </a:lnTo>
                      <a:lnTo>
                        <a:pt x="85" y="3"/>
                      </a:lnTo>
                      <a:lnTo>
                        <a:pt x="1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8" name="Freeform 102"/>
                <p:cNvSpPr>
                  <a:spLocks/>
                </p:cNvSpPr>
                <p:nvPr/>
              </p:nvSpPr>
              <p:spPr bwMode="auto">
                <a:xfrm>
                  <a:off x="5994732" y="478024"/>
                  <a:ext cx="344803" cy="34697"/>
                </a:xfrm>
                <a:custGeom>
                  <a:avLst/>
                  <a:gdLst>
                    <a:gd name="T0" fmla="*/ 111 w 2230"/>
                    <a:gd name="T1" fmla="*/ 0 h 224"/>
                    <a:gd name="T2" fmla="*/ 2119 w 2230"/>
                    <a:gd name="T3" fmla="*/ 0 h 224"/>
                    <a:gd name="T4" fmla="*/ 2145 w 2230"/>
                    <a:gd name="T5" fmla="*/ 3 h 224"/>
                    <a:gd name="T6" fmla="*/ 2168 w 2230"/>
                    <a:gd name="T7" fmla="*/ 12 h 224"/>
                    <a:gd name="T8" fmla="*/ 2189 w 2230"/>
                    <a:gd name="T9" fmla="*/ 25 h 224"/>
                    <a:gd name="T10" fmla="*/ 2207 w 2230"/>
                    <a:gd name="T11" fmla="*/ 42 h 224"/>
                    <a:gd name="T12" fmla="*/ 2220 w 2230"/>
                    <a:gd name="T13" fmla="*/ 63 h 224"/>
                    <a:gd name="T14" fmla="*/ 2228 w 2230"/>
                    <a:gd name="T15" fmla="*/ 86 h 224"/>
                    <a:gd name="T16" fmla="*/ 2230 w 2230"/>
                    <a:gd name="T17" fmla="*/ 111 h 224"/>
                    <a:gd name="T18" fmla="*/ 2228 w 2230"/>
                    <a:gd name="T19" fmla="*/ 137 h 224"/>
                    <a:gd name="T20" fmla="*/ 2220 w 2230"/>
                    <a:gd name="T21" fmla="*/ 161 h 224"/>
                    <a:gd name="T22" fmla="*/ 2207 w 2230"/>
                    <a:gd name="T23" fmla="*/ 182 h 224"/>
                    <a:gd name="T24" fmla="*/ 2189 w 2230"/>
                    <a:gd name="T25" fmla="*/ 199 h 224"/>
                    <a:gd name="T26" fmla="*/ 2168 w 2230"/>
                    <a:gd name="T27" fmla="*/ 212 h 224"/>
                    <a:gd name="T28" fmla="*/ 2145 w 2230"/>
                    <a:gd name="T29" fmla="*/ 221 h 224"/>
                    <a:gd name="T30" fmla="*/ 2119 w 2230"/>
                    <a:gd name="T31" fmla="*/ 224 h 224"/>
                    <a:gd name="T32" fmla="*/ 111 w 2230"/>
                    <a:gd name="T33" fmla="*/ 224 h 224"/>
                    <a:gd name="T34" fmla="*/ 85 w 2230"/>
                    <a:gd name="T35" fmla="*/ 221 h 224"/>
                    <a:gd name="T36" fmla="*/ 62 w 2230"/>
                    <a:gd name="T37" fmla="*/ 212 h 224"/>
                    <a:gd name="T38" fmla="*/ 41 w 2230"/>
                    <a:gd name="T39" fmla="*/ 199 h 224"/>
                    <a:gd name="T40" fmla="*/ 23 w 2230"/>
                    <a:gd name="T41" fmla="*/ 182 h 224"/>
                    <a:gd name="T42" fmla="*/ 10 w 2230"/>
                    <a:gd name="T43" fmla="*/ 161 h 224"/>
                    <a:gd name="T44" fmla="*/ 2 w 2230"/>
                    <a:gd name="T45" fmla="*/ 137 h 224"/>
                    <a:gd name="T46" fmla="*/ 0 w 2230"/>
                    <a:gd name="T47" fmla="*/ 111 h 224"/>
                    <a:gd name="T48" fmla="*/ 2 w 2230"/>
                    <a:gd name="T49" fmla="*/ 86 h 224"/>
                    <a:gd name="T50" fmla="*/ 10 w 2230"/>
                    <a:gd name="T51" fmla="*/ 63 h 224"/>
                    <a:gd name="T52" fmla="*/ 23 w 2230"/>
                    <a:gd name="T53" fmla="*/ 42 h 224"/>
                    <a:gd name="T54" fmla="*/ 41 w 2230"/>
                    <a:gd name="T55" fmla="*/ 25 h 224"/>
                    <a:gd name="T56" fmla="*/ 62 w 2230"/>
                    <a:gd name="T57" fmla="*/ 12 h 224"/>
                    <a:gd name="T58" fmla="*/ 85 w 2230"/>
                    <a:gd name="T59" fmla="*/ 3 h 224"/>
                    <a:gd name="T60" fmla="*/ 111 w 2230"/>
                    <a:gd name="T61"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30" h="224">
                      <a:moveTo>
                        <a:pt x="111" y="0"/>
                      </a:moveTo>
                      <a:lnTo>
                        <a:pt x="2119" y="0"/>
                      </a:lnTo>
                      <a:lnTo>
                        <a:pt x="2145" y="3"/>
                      </a:lnTo>
                      <a:lnTo>
                        <a:pt x="2168" y="12"/>
                      </a:lnTo>
                      <a:lnTo>
                        <a:pt x="2189" y="25"/>
                      </a:lnTo>
                      <a:lnTo>
                        <a:pt x="2207" y="42"/>
                      </a:lnTo>
                      <a:lnTo>
                        <a:pt x="2220" y="63"/>
                      </a:lnTo>
                      <a:lnTo>
                        <a:pt x="2228" y="86"/>
                      </a:lnTo>
                      <a:lnTo>
                        <a:pt x="2230" y="111"/>
                      </a:lnTo>
                      <a:lnTo>
                        <a:pt x="2228" y="137"/>
                      </a:lnTo>
                      <a:lnTo>
                        <a:pt x="2220" y="161"/>
                      </a:lnTo>
                      <a:lnTo>
                        <a:pt x="2207" y="182"/>
                      </a:lnTo>
                      <a:lnTo>
                        <a:pt x="2189" y="199"/>
                      </a:lnTo>
                      <a:lnTo>
                        <a:pt x="2168" y="212"/>
                      </a:lnTo>
                      <a:lnTo>
                        <a:pt x="2145" y="221"/>
                      </a:lnTo>
                      <a:lnTo>
                        <a:pt x="2119" y="224"/>
                      </a:lnTo>
                      <a:lnTo>
                        <a:pt x="111" y="224"/>
                      </a:lnTo>
                      <a:lnTo>
                        <a:pt x="85" y="221"/>
                      </a:lnTo>
                      <a:lnTo>
                        <a:pt x="62" y="212"/>
                      </a:lnTo>
                      <a:lnTo>
                        <a:pt x="41" y="199"/>
                      </a:lnTo>
                      <a:lnTo>
                        <a:pt x="23" y="182"/>
                      </a:lnTo>
                      <a:lnTo>
                        <a:pt x="10" y="161"/>
                      </a:lnTo>
                      <a:lnTo>
                        <a:pt x="2" y="137"/>
                      </a:lnTo>
                      <a:lnTo>
                        <a:pt x="0" y="111"/>
                      </a:lnTo>
                      <a:lnTo>
                        <a:pt x="2" y="86"/>
                      </a:lnTo>
                      <a:lnTo>
                        <a:pt x="10" y="63"/>
                      </a:lnTo>
                      <a:lnTo>
                        <a:pt x="23" y="42"/>
                      </a:lnTo>
                      <a:lnTo>
                        <a:pt x="41" y="25"/>
                      </a:lnTo>
                      <a:lnTo>
                        <a:pt x="62" y="12"/>
                      </a:lnTo>
                      <a:lnTo>
                        <a:pt x="85" y="3"/>
                      </a:lnTo>
                      <a:lnTo>
                        <a:pt x="1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9" name="Rectangle 103"/>
                <p:cNvSpPr>
                  <a:spLocks noChangeArrowheads="1"/>
                </p:cNvSpPr>
                <p:nvPr/>
              </p:nvSpPr>
              <p:spPr bwMode="auto">
                <a:xfrm>
                  <a:off x="6038104" y="321887"/>
                  <a:ext cx="68310" cy="8674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50" name="Rectangle 104"/>
                <p:cNvSpPr>
                  <a:spLocks noChangeArrowheads="1"/>
                </p:cNvSpPr>
                <p:nvPr/>
              </p:nvSpPr>
              <p:spPr bwMode="auto">
                <a:xfrm>
                  <a:off x="6038104" y="434653"/>
                  <a:ext cx="68310" cy="2602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grpSp>
        <p:sp>
          <p:nvSpPr>
            <p:cNvPr id="14" name="Rectangle 13"/>
            <p:cNvSpPr/>
            <p:nvPr/>
          </p:nvSpPr>
          <p:spPr>
            <a:xfrm>
              <a:off x="3207354" y="5274011"/>
              <a:ext cx="3751348" cy="369332"/>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latin typeface="Calibri"/>
                  <a:ea typeface="+mn-ea"/>
                  <a:cs typeface="+mn-cs"/>
                </a:rPr>
                <a:t>Information Security Representative</a:t>
              </a: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15" name="Rectangle 14"/>
          <p:cNvSpPr/>
          <p:nvPr/>
        </p:nvSpPr>
        <p:spPr>
          <a:xfrm>
            <a:off x="6398920" y="1233347"/>
            <a:ext cx="2969083" cy="369332"/>
          </a:xfrm>
          <a:prstGeom prst="rect">
            <a:avLst/>
          </a:prstGeom>
          <a:solidFill>
            <a:schemeClr val="bg1"/>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black"/>
                </a:solidFill>
                <a:effectLst/>
                <a:uLnTx/>
                <a:uFillTx/>
                <a:latin typeface="Calibri"/>
                <a:ea typeface="+mn-ea"/>
                <a:cs typeface="+mn-cs"/>
              </a:rPr>
              <a:t>Implementation Team - NISO</a:t>
            </a: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graphicFrame>
        <p:nvGraphicFramePr>
          <p:cNvPr id="30" name="Table 29"/>
          <p:cNvGraphicFramePr>
            <a:graphicFrameLocks noGrp="1"/>
          </p:cNvGraphicFramePr>
          <p:nvPr>
            <p:extLst/>
          </p:nvPr>
        </p:nvGraphicFramePr>
        <p:xfrm>
          <a:off x="6151229" y="1769591"/>
          <a:ext cx="4988261" cy="4741889"/>
        </p:xfrm>
        <a:graphic>
          <a:graphicData uri="http://schemas.openxmlformats.org/drawingml/2006/table">
            <a:tbl>
              <a:tblPr firstCol="1">
                <a:tableStyleId>{F5AB1C69-6EDB-4FF4-983F-18BD219EF322}</a:tableStyleId>
              </a:tblPr>
              <a:tblGrid>
                <a:gridCol w="2119554"/>
                <a:gridCol w="2868707"/>
              </a:tblGrid>
              <a:tr h="522633">
                <a:tc>
                  <a:txBody>
                    <a:bodyPr/>
                    <a:lstStyle/>
                    <a:p>
                      <a:pPr marL="0" marR="0">
                        <a:lnSpc>
                          <a:spcPct val="107000"/>
                        </a:lnSpc>
                        <a:spcBef>
                          <a:spcPts val="0"/>
                        </a:spcBef>
                        <a:spcAft>
                          <a:spcPts val="0"/>
                        </a:spcAft>
                      </a:pPr>
                      <a:r>
                        <a:rPr lang="en-IN" sz="1600" dirty="0">
                          <a:solidFill>
                            <a:schemeClr val="tx1">
                              <a:lumMod val="75000"/>
                              <a:lumOff val="25000"/>
                            </a:schemeClr>
                          </a:solidFill>
                          <a:effectLst/>
                        </a:rPr>
                        <a:t>Bengaluru</a:t>
                      </a:r>
                      <a:endParaRPr lang="en-IN" sz="16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dirty="0">
                          <a:effectLst/>
                        </a:rPr>
                        <a:t>Shri. </a:t>
                      </a:r>
                      <a:r>
                        <a:rPr lang="en-IN" sz="1600" dirty="0" err="1">
                          <a:effectLst/>
                        </a:rPr>
                        <a:t>Sreekantha</a:t>
                      </a:r>
                      <a:r>
                        <a:rPr lang="en-IN" sz="1600" dirty="0">
                          <a:effectLst/>
                        </a:rPr>
                        <a:t> BA (ISMS)</a:t>
                      </a:r>
                      <a:br>
                        <a:rPr lang="en-IN" sz="1600" dirty="0">
                          <a:effectLst/>
                        </a:rPr>
                      </a:br>
                      <a:r>
                        <a:rPr lang="en-IN" sz="1600" dirty="0">
                          <a:effectLst/>
                        </a:rPr>
                        <a:t>Shri. </a:t>
                      </a:r>
                      <a:r>
                        <a:rPr lang="en-IN" sz="1600" dirty="0" err="1">
                          <a:effectLst/>
                        </a:rPr>
                        <a:t>Gokulatheerthan</a:t>
                      </a:r>
                      <a:r>
                        <a:rPr lang="en-IN" sz="1600" dirty="0">
                          <a:effectLst/>
                        </a:rPr>
                        <a:t> M (CCMP)</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406133">
                <a:tc>
                  <a:txBody>
                    <a:bodyPr/>
                    <a:lstStyle/>
                    <a:p>
                      <a:pPr marL="0" marR="0">
                        <a:lnSpc>
                          <a:spcPct val="107000"/>
                        </a:lnSpc>
                        <a:spcBef>
                          <a:spcPts val="0"/>
                        </a:spcBef>
                        <a:spcAft>
                          <a:spcPts val="0"/>
                        </a:spcAft>
                      </a:pPr>
                      <a:r>
                        <a:rPr lang="en-IN" sz="1600">
                          <a:solidFill>
                            <a:schemeClr val="tx1">
                              <a:lumMod val="75000"/>
                              <a:lumOff val="25000"/>
                            </a:schemeClr>
                          </a:solidFill>
                          <a:effectLst/>
                        </a:rPr>
                        <a:t>Chennai</a:t>
                      </a:r>
                      <a:endParaRPr lang="en-IN"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dirty="0">
                          <a:effectLst/>
                        </a:rPr>
                        <a:t>Shri. P. Prasanna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406133">
                <a:tc>
                  <a:txBody>
                    <a:bodyPr/>
                    <a:lstStyle/>
                    <a:p>
                      <a:pPr marL="0" marR="0">
                        <a:lnSpc>
                          <a:spcPct val="107000"/>
                        </a:lnSpc>
                        <a:spcBef>
                          <a:spcPts val="0"/>
                        </a:spcBef>
                        <a:spcAft>
                          <a:spcPts val="0"/>
                        </a:spcAft>
                      </a:pPr>
                      <a:r>
                        <a:rPr lang="en-IN" sz="1600">
                          <a:solidFill>
                            <a:schemeClr val="tx1">
                              <a:lumMod val="75000"/>
                              <a:lumOff val="25000"/>
                            </a:schemeClr>
                          </a:solidFill>
                          <a:effectLst/>
                        </a:rPr>
                        <a:t>Delhi</a:t>
                      </a:r>
                      <a:endParaRPr lang="en-IN"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a:effectLst/>
                        </a:rPr>
                        <a:t>Shri. Himanshu Ranjan</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406133">
                <a:tc>
                  <a:txBody>
                    <a:bodyPr/>
                    <a:lstStyle/>
                    <a:p>
                      <a:pPr marL="0" marR="0">
                        <a:lnSpc>
                          <a:spcPct val="107000"/>
                        </a:lnSpc>
                        <a:spcBef>
                          <a:spcPts val="0"/>
                        </a:spcBef>
                        <a:spcAft>
                          <a:spcPts val="0"/>
                        </a:spcAft>
                      </a:pPr>
                      <a:r>
                        <a:rPr lang="en-IN" sz="1600">
                          <a:solidFill>
                            <a:schemeClr val="tx1">
                              <a:lumMod val="75000"/>
                              <a:lumOff val="25000"/>
                            </a:schemeClr>
                          </a:solidFill>
                          <a:effectLst/>
                        </a:rPr>
                        <a:t>Hyderabad</a:t>
                      </a:r>
                      <a:endParaRPr lang="en-IN"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dirty="0">
                          <a:effectLst/>
                        </a:rPr>
                        <a:t>Smt. Indraveni</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406133">
                <a:tc>
                  <a:txBody>
                    <a:bodyPr/>
                    <a:lstStyle/>
                    <a:p>
                      <a:pPr marL="0" marR="0">
                        <a:lnSpc>
                          <a:spcPct val="107000"/>
                        </a:lnSpc>
                        <a:spcBef>
                          <a:spcPts val="0"/>
                        </a:spcBef>
                        <a:spcAft>
                          <a:spcPts val="0"/>
                        </a:spcAft>
                      </a:pPr>
                      <a:r>
                        <a:rPr lang="en-IN" sz="1600">
                          <a:solidFill>
                            <a:schemeClr val="tx1">
                              <a:lumMod val="75000"/>
                              <a:lumOff val="25000"/>
                            </a:schemeClr>
                          </a:solidFill>
                          <a:effectLst/>
                        </a:rPr>
                        <a:t>Kolkata</a:t>
                      </a:r>
                      <a:endParaRPr lang="en-IN"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a:effectLst/>
                        </a:rPr>
                        <a:t>Shri Anupam Chanda</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406133">
                <a:tc>
                  <a:txBody>
                    <a:bodyPr/>
                    <a:lstStyle/>
                    <a:p>
                      <a:pPr marL="0" marR="0">
                        <a:lnSpc>
                          <a:spcPct val="107000"/>
                        </a:lnSpc>
                        <a:spcBef>
                          <a:spcPts val="0"/>
                        </a:spcBef>
                        <a:spcAft>
                          <a:spcPts val="0"/>
                        </a:spcAft>
                      </a:pPr>
                      <a:r>
                        <a:rPr lang="en-IN" sz="1600">
                          <a:solidFill>
                            <a:schemeClr val="tx1">
                              <a:lumMod val="75000"/>
                              <a:lumOff val="25000"/>
                            </a:schemeClr>
                          </a:solidFill>
                          <a:effectLst/>
                        </a:rPr>
                        <a:t>Mohali</a:t>
                      </a:r>
                      <a:endParaRPr lang="en-IN"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a:effectLst/>
                        </a:rPr>
                        <a:t>Shri. Sanjeev Kumar</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406133">
                <a:tc>
                  <a:txBody>
                    <a:bodyPr/>
                    <a:lstStyle/>
                    <a:p>
                      <a:pPr marL="0" marR="0">
                        <a:lnSpc>
                          <a:spcPct val="107000"/>
                        </a:lnSpc>
                        <a:spcBef>
                          <a:spcPts val="0"/>
                        </a:spcBef>
                        <a:spcAft>
                          <a:spcPts val="0"/>
                        </a:spcAft>
                      </a:pPr>
                      <a:r>
                        <a:rPr lang="en-IN" sz="1600">
                          <a:solidFill>
                            <a:schemeClr val="tx1">
                              <a:lumMod val="75000"/>
                              <a:lumOff val="25000"/>
                            </a:schemeClr>
                          </a:solidFill>
                          <a:effectLst/>
                        </a:rPr>
                        <a:t>Mumbai</a:t>
                      </a:r>
                      <a:endParaRPr lang="en-IN"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a:effectLst/>
                        </a:rPr>
                        <a:t>Shri Anupam Saxena</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406133">
                <a:tc>
                  <a:txBody>
                    <a:bodyPr/>
                    <a:lstStyle/>
                    <a:p>
                      <a:pPr marL="0" marR="0">
                        <a:lnSpc>
                          <a:spcPct val="107000"/>
                        </a:lnSpc>
                        <a:spcBef>
                          <a:spcPts val="0"/>
                        </a:spcBef>
                        <a:spcAft>
                          <a:spcPts val="0"/>
                        </a:spcAft>
                      </a:pPr>
                      <a:r>
                        <a:rPr lang="en-IN" sz="1600">
                          <a:solidFill>
                            <a:schemeClr val="tx1">
                              <a:lumMod val="75000"/>
                              <a:lumOff val="25000"/>
                            </a:schemeClr>
                          </a:solidFill>
                          <a:effectLst/>
                        </a:rPr>
                        <a:t>Noida</a:t>
                      </a:r>
                      <a:endParaRPr lang="en-IN"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a:effectLst/>
                        </a:rPr>
                        <a:t>Shri. Varun Jain</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555324">
                <a:tc>
                  <a:txBody>
                    <a:bodyPr/>
                    <a:lstStyle/>
                    <a:p>
                      <a:pPr marL="0" marR="0">
                        <a:lnSpc>
                          <a:spcPct val="107000"/>
                        </a:lnSpc>
                        <a:spcBef>
                          <a:spcPts val="0"/>
                        </a:spcBef>
                        <a:spcAft>
                          <a:spcPts val="0"/>
                        </a:spcAft>
                      </a:pPr>
                      <a:r>
                        <a:rPr lang="en-IN" sz="1600">
                          <a:solidFill>
                            <a:schemeClr val="tx1">
                              <a:lumMod val="75000"/>
                              <a:lumOff val="25000"/>
                            </a:schemeClr>
                          </a:solidFill>
                          <a:effectLst/>
                        </a:rPr>
                        <a:t>Pune</a:t>
                      </a:r>
                      <a:endParaRPr lang="en-IN"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dirty="0">
                          <a:effectLst/>
                        </a:rPr>
                        <a:t>Smt. Jyoti Dahiwele </a:t>
                      </a:r>
                      <a:br>
                        <a:rPr lang="en-IN" sz="1600" dirty="0">
                          <a:effectLst/>
                        </a:rPr>
                      </a:br>
                      <a:r>
                        <a:rPr lang="en-IN" sz="1600" dirty="0" smtClean="0">
                          <a:effectLst/>
                        </a:rPr>
                        <a:t>Shri. </a:t>
                      </a:r>
                      <a:r>
                        <a:rPr lang="en-IN" sz="1600" dirty="0" err="1" smtClean="0">
                          <a:effectLst/>
                        </a:rPr>
                        <a:t>Jijish</a:t>
                      </a:r>
                      <a:r>
                        <a:rPr lang="en-IN" sz="1600" dirty="0" smtClean="0">
                          <a:effectLst/>
                        </a:rPr>
                        <a:t> </a:t>
                      </a:r>
                      <a:r>
                        <a:rPr lang="en-IN" sz="1600" dirty="0" err="1">
                          <a:effectLst/>
                        </a:rPr>
                        <a:t>Arjjan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406133">
                <a:tc>
                  <a:txBody>
                    <a:bodyPr/>
                    <a:lstStyle/>
                    <a:p>
                      <a:pPr marL="0" marR="0">
                        <a:lnSpc>
                          <a:spcPct val="107000"/>
                        </a:lnSpc>
                        <a:spcBef>
                          <a:spcPts val="0"/>
                        </a:spcBef>
                        <a:spcAft>
                          <a:spcPts val="0"/>
                        </a:spcAft>
                      </a:pPr>
                      <a:r>
                        <a:rPr lang="en-IN" sz="1600">
                          <a:solidFill>
                            <a:schemeClr val="tx1">
                              <a:lumMod val="75000"/>
                              <a:lumOff val="25000"/>
                            </a:schemeClr>
                          </a:solidFill>
                          <a:effectLst/>
                        </a:rPr>
                        <a:t>Silchar</a:t>
                      </a:r>
                      <a:endParaRPr lang="en-IN" sz="16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a:effectLst/>
                        </a:rPr>
                        <a:t>Shri. Abhijit Das</a:t>
                      </a:r>
                      <a:endParaRPr lang="en-I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r h="406133">
                <a:tc>
                  <a:txBody>
                    <a:bodyPr/>
                    <a:lstStyle/>
                    <a:p>
                      <a:pPr marL="0" marR="0">
                        <a:lnSpc>
                          <a:spcPct val="107000"/>
                        </a:lnSpc>
                        <a:spcBef>
                          <a:spcPts val="0"/>
                        </a:spcBef>
                        <a:spcAft>
                          <a:spcPts val="0"/>
                        </a:spcAft>
                      </a:pPr>
                      <a:r>
                        <a:rPr lang="en-IN" sz="1600" dirty="0">
                          <a:solidFill>
                            <a:schemeClr val="tx1">
                              <a:lumMod val="75000"/>
                              <a:lumOff val="25000"/>
                            </a:schemeClr>
                          </a:solidFill>
                          <a:effectLst/>
                        </a:rPr>
                        <a:t>Thiruvananthapuram</a:t>
                      </a:r>
                      <a:endParaRPr lang="en-IN" sz="16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solidFill>
                      <a:schemeClr val="accent1">
                        <a:lumMod val="40000"/>
                        <a:lumOff val="60000"/>
                      </a:schemeClr>
                    </a:solidFill>
                  </a:tcPr>
                </a:tc>
                <a:tc>
                  <a:txBody>
                    <a:bodyPr/>
                    <a:lstStyle/>
                    <a:p>
                      <a:pPr marL="0" marR="0">
                        <a:lnSpc>
                          <a:spcPct val="107000"/>
                        </a:lnSpc>
                        <a:spcBef>
                          <a:spcPts val="0"/>
                        </a:spcBef>
                        <a:spcAft>
                          <a:spcPts val="0"/>
                        </a:spcAft>
                      </a:pPr>
                      <a:r>
                        <a:rPr lang="en-IN" sz="1600" dirty="0">
                          <a:effectLst/>
                        </a:rPr>
                        <a:t>Smt. </a:t>
                      </a:r>
                      <a:r>
                        <a:rPr lang="en-IN" sz="1600" dirty="0" err="1">
                          <a:effectLst/>
                        </a:rPr>
                        <a:t>Dija</a:t>
                      </a:r>
                      <a:r>
                        <a:rPr lang="en-IN" sz="1600" dirty="0">
                          <a:effectLst/>
                        </a:rPr>
                        <a:t> S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nchor="ctr"/>
                </a:tc>
              </a:tr>
            </a:tbl>
          </a:graphicData>
        </a:graphic>
      </p:graphicFrame>
      <p:grpSp>
        <p:nvGrpSpPr>
          <p:cNvPr id="63" name="Group 62" descr="{&quot;Key&quot;:&quot;POWER_USER_SHAPE_ICON&quot;,&quot;Value&quot;:&quot;POWER_USER_SHAPE_ICON_STYLE_1&quot;}"/>
          <p:cNvGrpSpPr/>
          <p:nvPr/>
        </p:nvGrpSpPr>
        <p:grpSpPr>
          <a:xfrm>
            <a:off x="1434969" y="4256065"/>
            <a:ext cx="165087" cy="246613"/>
            <a:chOff x="2454474" y="3498851"/>
            <a:chExt cx="371475" cy="528637"/>
          </a:xfrm>
          <a:solidFill>
            <a:schemeClr val="tx2"/>
          </a:solidFill>
        </p:grpSpPr>
        <p:sp>
          <p:nvSpPr>
            <p:cNvPr id="57" name="Freeform 25"/>
            <p:cNvSpPr>
              <a:spLocks/>
            </p:cNvSpPr>
            <p:nvPr/>
          </p:nvSpPr>
          <p:spPr bwMode="auto">
            <a:xfrm>
              <a:off x="2611637" y="3587750"/>
              <a:ext cx="57150" cy="58739"/>
            </a:xfrm>
            <a:custGeom>
              <a:avLst/>
              <a:gdLst>
                <a:gd name="T0" fmla="*/ 128 w 256"/>
                <a:gd name="T1" fmla="*/ 0 h 257"/>
                <a:gd name="T2" fmla="*/ 153 w 256"/>
                <a:gd name="T3" fmla="*/ 2 h 257"/>
                <a:gd name="T4" fmla="*/ 176 w 256"/>
                <a:gd name="T5" fmla="*/ 10 h 257"/>
                <a:gd name="T6" fmla="*/ 198 w 256"/>
                <a:gd name="T7" fmla="*/ 22 h 257"/>
                <a:gd name="T8" fmla="*/ 219 w 256"/>
                <a:gd name="T9" fmla="*/ 38 h 257"/>
                <a:gd name="T10" fmla="*/ 235 w 256"/>
                <a:gd name="T11" fmla="*/ 57 h 257"/>
                <a:gd name="T12" fmla="*/ 247 w 256"/>
                <a:gd name="T13" fmla="*/ 80 h 257"/>
                <a:gd name="T14" fmla="*/ 253 w 256"/>
                <a:gd name="T15" fmla="*/ 104 h 257"/>
                <a:gd name="T16" fmla="*/ 256 w 256"/>
                <a:gd name="T17" fmla="*/ 128 h 257"/>
                <a:gd name="T18" fmla="*/ 253 w 256"/>
                <a:gd name="T19" fmla="*/ 153 h 257"/>
                <a:gd name="T20" fmla="*/ 247 w 256"/>
                <a:gd name="T21" fmla="*/ 176 h 257"/>
                <a:gd name="T22" fmla="*/ 235 w 256"/>
                <a:gd name="T23" fmla="*/ 198 h 257"/>
                <a:gd name="T24" fmla="*/ 219 w 256"/>
                <a:gd name="T25" fmla="*/ 219 h 257"/>
                <a:gd name="T26" fmla="*/ 198 w 256"/>
                <a:gd name="T27" fmla="*/ 235 h 257"/>
                <a:gd name="T28" fmla="*/ 176 w 256"/>
                <a:gd name="T29" fmla="*/ 247 h 257"/>
                <a:gd name="T30" fmla="*/ 153 w 256"/>
                <a:gd name="T31" fmla="*/ 253 h 257"/>
                <a:gd name="T32" fmla="*/ 128 w 256"/>
                <a:gd name="T33" fmla="*/ 257 h 257"/>
                <a:gd name="T34" fmla="*/ 103 w 256"/>
                <a:gd name="T35" fmla="*/ 253 h 257"/>
                <a:gd name="T36" fmla="*/ 80 w 256"/>
                <a:gd name="T37" fmla="*/ 247 h 257"/>
                <a:gd name="T38" fmla="*/ 58 w 256"/>
                <a:gd name="T39" fmla="*/ 235 h 257"/>
                <a:gd name="T40" fmla="*/ 37 w 256"/>
                <a:gd name="T41" fmla="*/ 219 h 257"/>
                <a:gd name="T42" fmla="*/ 21 w 256"/>
                <a:gd name="T43" fmla="*/ 198 h 257"/>
                <a:gd name="T44" fmla="*/ 9 w 256"/>
                <a:gd name="T45" fmla="*/ 176 h 257"/>
                <a:gd name="T46" fmla="*/ 3 w 256"/>
                <a:gd name="T47" fmla="*/ 153 h 257"/>
                <a:gd name="T48" fmla="*/ 0 w 256"/>
                <a:gd name="T49" fmla="*/ 128 h 257"/>
                <a:gd name="T50" fmla="*/ 3 w 256"/>
                <a:gd name="T51" fmla="*/ 104 h 257"/>
                <a:gd name="T52" fmla="*/ 9 w 256"/>
                <a:gd name="T53" fmla="*/ 80 h 257"/>
                <a:gd name="T54" fmla="*/ 21 w 256"/>
                <a:gd name="T55" fmla="*/ 57 h 257"/>
                <a:gd name="T56" fmla="*/ 37 w 256"/>
                <a:gd name="T57" fmla="*/ 38 h 257"/>
                <a:gd name="T58" fmla="*/ 58 w 256"/>
                <a:gd name="T59" fmla="*/ 22 h 257"/>
                <a:gd name="T60" fmla="*/ 80 w 256"/>
                <a:gd name="T61" fmla="*/ 10 h 257"/>
                <a:gd name="T62" fmla="*/ 103 w 256"/>
                <a:gd name="T63" fmla="*/ 2 h 257"/>
                <a:gd name="T64" fmla="*/ 128 w 256"/>
                <a:gd name="T65"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6" h="257">
                  <a:moveTo>
                    <a:pt x="128" y="0"/>
                  </a:moveTo>
                  <a:lnTo>
                    <a:pt x="153" y="2"/>
                  </a:lnTo>
                  <a:lnTo>
                    <a:pt x="176" y="10"/>
                  </a:lnTo>
                  <a:lnTo>
                    <a:pt x="198" y="22"/>
                  </a:lnTo>
                  <a:lnTo>
                    <a:pt x="219" y="38"/>
                  </a:lnTo>
                  <a:lnTo>
                    <a:pt x="235" y="57"/>
                  </a:lnTo>
                  <a:lnTo>
                    <a:pt x="247" y="80"/>
                  </a:lnTo>
                  <a:lnTo>
                    <a:pt x="253" y="104"/>
                  </a:lnTo>
                  <a:lnTo>
                    <a:pt x="256" y="128"/>
                  </a:lnTo>
                  <a:lnTo>
                    <a:pt x="253" y="153"/>
                  </a:lnTo>
                  <a:lnTo>
                    <a:pt x="247" y="176"/>
                  </a:lnTo>
                  <a:lnTo>
                    <a:pt x="235" y="198"/>
                  </a:lnTo>
                  <a:lnTo>
                    <a:pt x="219" y="219"/>
                  </a:lnTo>
                  <a:lnTo>
                    <a:pt x="198" y="235"/>
                  </a:lnTo>
                  <a:lnTo>
                    <a:pt x="176" y="247"/>
                  </a:lnTo>
                  <a:lnTo>
                    <a:pt x="153" y="253"/>
                  </a:lnTo>
                  <a:lnTo>
                    <a:pt x="128" y="257"/>
                  </a:lnTo>
                  <a:lnTo>
                    <a:pt x="103" y="253"/>
                  </a:lnTo>
                  <a:lnTo>
                    <a:pt x="80" y="247"/>
                  </a:lnTo>
                  <a:lnTo>
                    <a:pt x="58" y="235"/>
                  </a:lnTo>
                  <a:lnTo>
                    <a:pt x="37" y="219"/>
                  </a:lnTo>
                  <a:lnTo>
                    <a:pt x="21" y="198"/>
                  </a:lnTo>
                  <a:lnTo>
                    <a:pt x="9" y="176"/>
                  </a:lnTo>
                  <a:lnTo>
                    <a:pt x="3" y="153"/>
                  </a:lnTo>
                  <a:lnTo>
                    <a:pt x="0" y="128"/>
                  </a:lnTo>
                  <a:lnTo>
                    <a:pt x="3" y="104"/>
                  </a:lnTo>
                  <a:lnTo>
                    <a:pt x="9" y="80"/>
                  </a:lnTo>
                  <a:lnTo>
                    <a:pt x="21" y="57"/>
                  </a:lnTo>
                  <a:lnTo>
                    <a:pt x="37" y="38"/>
                  </a:lnTo>
                  <a:lnTo>
                    <a:pt x="58" y="22"/>
                  </a:lnTo>
                  <a:lnTo>
                    <a:pt x="80" y="10"/>
                  </a:lnTo>
                  <a:lnTo>
                    <a:pt x="103" y="2"/>
                  </a:lnTo>
                  <a:lnTo>
                    <a:pt x="1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8" name="Freeform 26"/>
            <p:cNvSpPr>
              <a:spLocks/>
            </p:cNvSpPr>
            <p:nvPr/>
          </p:nvSpPr>
          <p:spPr bwMode="auto">
            <a:xfrm>
              <a:off x="2684663" y="3535363"/>
              <a:ext cx="63500" cy="163513"/>
            </a:xfrm>
            <a:custGeom>
              <a:avLst/>
              <a:gdLst>
                <a:gd name="T0" fmla="*/ 93 w 281"/>
                <a:gd name="T1" fmla="*/ 0 h 719"/>
                <a:gd name="T2" fmla="*/ 110 w 281"/>
                <a:gd name="T3" fmla="*/ 4 h 719"/>
                <a:gd name="T4" fmla="*/ 127 w 281"/>
                <a:gd name="T5" fmla="*/ 12 h 719"/>
                <a:gd name="T6" fmla="*/ 142 w 281"/>
                <a:gd name="T7" fmla="*/ 23 h 719"/>
                <a:gd name="T8" fmla="*/ 178 w 281"/>
                <a:gd name="T9" fmla="*/ 65 h 719"/>
                <a:gd name="T10" fmla="*/ 209 w 281"/>
                <a:gd name="T11" fmla="*/ 108 h 719"/>
                <a:gd name="T12" fmla="*/ 234 w 281"/>
                <a:gd name="T13" fmla="*/ 153 h 719"/>
                <a:gd name="T14" fmla="*/ 255 w 281"/>
                <a:gd name="T15" fmla="*/ 202 h 719"/>
                <a:gd name="T16" fmla="*/ 269 w 281"/>
                <a:gd name="T17" fmla="*/ 253 h 719"/>
                <a:gd name="T18" fmla="*/ 279 w 281"/>
                <a:gd name="T19" fmla="*/ 306 h 719"/>
                <a:gd name="T20" fmla="*/ 281 w 281"/>
                <a:gd name="T21" fmla="*/ 359 h 719"/>
                <a:gd name="T22" fmla="*/ 279 w 281"/>
                <a:gd name="T23" fmla="*/ 413 h 719"/>
                <a:gd name="T24" fmla="*/ 269 w 281"/>
                <a:gd name="T25" fmla="*/ 466 h 719"/>
                <a:gd name="T26" fmla="*/ 255 w 281"/>
                <a:gd name="T27" fmla="*/ 516 h 719"/>
                <a:gd name="T28" fmla="*/ 234 w 281"/>
                <a:gd name="T29" fmla="*/ 564 h 719"/>
                <a:gd name="T30" fmla="*/ 209 w 281"/>
                <a:gd name="T31" fmla="*/ 611 h 719"/>
                <a:gd name="T32" fmla="*/ 178 w 281"/>
                <a:gd name="T33" fmla="*/ 654 h 719"/>
                <a:gd name="T34" fmla="*/ 142 w 281"/>
                <a:gd name="T35" fmla="*/ 694 h 719"/>
                <a:gd name="T36" fmla="*/ 129 w 281"/>
                <a:gd name="T37" fmla="*/ 705 h 719"/>
                <a:gd name="T38" fmla="*/ 114 w 281"/>
                <a:gd name="T39" fmla="*/ 713 h 719"/>
                <a:gd name="T40" fmla="*/ 99 w 281"/>
                <a:gd name="T41" fmla="*/ 718 h 719"/>
                <a:gd name="T42" fmla="*/ 83 w 281"/>
                <a:gd name="T43" fmla="*/ 719 h 719"/>
                <a:gd name="T44" fmla="*/ 67 w 281"/>
                <a:gd name="T45" fmla="*/ 718 h 719"/>
                <a:gd name="T46" fmla="*/ 51 w 281"/>
                <a:gd name="T47" fmla="*/ 713 h 719"/>
                <a:gd name="T48" fmla="*/ 37 w 281"/>
                <a:gd name="T49" fmla="*/ 705 h 719"/>
                <a:gd name="T50" fmla="*/ 24 w 281"/>
                <a:gd name="T51" fmla="*/ 694 h 719"/>
                <a:gd name="T52" fmla="*/ 11 w 281"/>
                <a:gd name="T53" fmla="*/ 679 h 719"/>
                <a:gd name="T54" fmla="*/ 4 w 281"/>
                <a:gd name="T55" fmla="*/ 663 h 719"/>
                <a:gd name="T56" fmla="*/ 0 w 281"/>
                <a:gd name="T57" fmla="*/ 644 h 719"/>
                <a:gd name="T58" fmla="*/ 0 w 281"/>
                <a:gd name="T59" fmla="*/ 626 h 719"/>
                <a:gd name="T60" fmla="*/ 4 w 281"/>
                <a:gd name="T61" fmla="*/ 609 h 719"/>
                <a:gd name="T62" fmla="*/ 11 w 281"/>
                <a:gd name="T63" fmla="*/ 591 h 719"/>
                <a:gd name="T64" fmla="*/ 24 w 281"/>
                <a:gd name="T65" fmla="*/ 576 h 719"/>
                <a:gd name="T66" fmla="*/ 50 w 281"/>
                <a:gd name="T67" fmla="*/ 546 h 719"/>
                <a:gd name="T68" fmla="*/ 73 w 281"/>
                <a:gd name="T69" fmla="*/ 512 h 719"/>
                <a:gd name="T70" fmla="*/ 90 w 281"/>
                <a:gd name="T71" fmla="*/ 477 h 719"/>
                <a:gd name="T72" fmla="*/ 103 w 281"/>
                <a:gd name="T73" fmla="*/ 439 h 719"/>
                <a:gd name="T74" fmla="*/ 111 w 281"/>
                <a:gd name="T75" fmla="*/ 400 h 719"/>
                <a:gd name="T76" fmla="*/ 114 w 281"/>
                <a:gd name="T77" fmla="*/ 359 h 719"/>
                <a:gd name="T78" fmla="*/ 111 w 281"/>
                <a:gd name="T79" fmla="*/ 319 h 719"/>
                <a:gd name="T80" fmla="*/ 103 w 281"/>
                <a:gd name="T81" fmla="*/ 280 h 719"/>
                <a:gd name="T82" fmla="*/ 90 w 281"/>
                <a:gd name="T83" fmla="*/ 242 h 719"/>
                <a:gd name="T84" fmla="*/ 73 w 281"/>
                <a:gd name="T85" fmla="*/ 206 h 719"/>
                <a:gd name="T86" fmla="*/ 50 w 281"/>
                <a:gd name="T87" fmla="*/ 173 h 719"/>
                <a:gd name="T88" fmla="*/ 24 w 281"/>
                <a:gd name="T89" fmla="*/ 142 h 719"/>
                <a:gd name="T90" fmla="*/ 11 w 281"/>
                <a:gd name="T91" fmla="*/ 127 h 719"/>
                <a:gd name="T92" fmla="*/ 4 w 281"/>
                <a:gd name="T93" fmla="*/ 110 h 719"/>
                <a:gd name="T94" fmla="*/ 0 w 281"/>
                <a:gd name="T95" fmla="*/ 93 h 719"/>
                <a:gd name="T96" fmla="*/ 0 w 281"/>
                <a:gd name="T97" fmla="*/ 74 h 719"/>
                <a:gd name="T98" fmla="*/ 4 w 281"/>
                <a:gd name="T99" fmla="*/ 56 h 719"/>
                <a:gd name="T100" fmla="*/ 11 w 281"/>
                <a:gd name="T101" fmla="*/ 39 h 719"/>
                <a:gd name="T102" fmla="*/ 24 w 281"/>
                <a:gd name="T103" fmla="*/ 23 h 719"/>
                <a:gd name="T104" fmla="*/ 40 w 281"/>
                <a:gd name="T105" fmla="*/ 12 h 719"/>
                <a:gd name="T106" fmla="*/ 56 w 281"/>
                <a:gd name="T107" fmla="*/ 4 h 719"/>
                <a:gd name="T108" fmla="*/ 74 w 281"/>
                <a:gd name="T109" fmla="*/ 0 h 719"/>
                <a:gd name="T110" fmla="*/ 93 w 281"/>
                <a:gd name="T11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1" h="719">
                  <a:moveTo>
                    <a:pt x="93" y="0"/>
                  </a:moveTo>
                  <a:lnTo>
                    <a:pt x="110" y="4"/>
                  </a:lnTo>
                  <a:lnTo>
                    <a:pt x="127" y="12"/>
                  </a:lnTo>
                  <a:lnTo>
                    <a:pt x="142" y="23"/>
                  </a:lnTo>
                  <a:lnTo>
                    <a:pt x="178" y="65"/>
                  </a:lnTo>
                  <a:lnTo>
                    <a:pt x="209" y="108"/>
                  </a:lnTo>
                  <a:lnTo>
                    <a:pt x="234" y="153"/>
                  </a:lnTo>
                  <a:lnTo>
                    <a:pt x="255" y="202"/>
                  </a:lnTo>
                  <a:lnTo>
                    <a:pt x="269" y="253"/>
                  </a:lnTo>
                  <a:lnTo>
                    <a:pt x="279" y="306"/>
                  </a:lnTo>
                  <a:lnTo>
                    <a:pt x="281" y="359"/>
                  </a:lnTo>
                  <a:lnTo>
                    <a:pt x="279" y="413"/>
                  </a:lnTo>
                  <a:lnTo>
                    <a:pt x="269" y="466"/>
                  </a:lnTo>
                  <a:lnTo>
                    <a:pt x="255" y="516"/>
                  </a:lnTo>
                  <a:lnTo>
                    <a:pt x="234" y="564"/>
                  </a:lnTo>
                  <a:lnTo>
                    <a:pt x="209" y="611"/>
                  </a:lnTo>
                  <a:lnTo>
                    <a:pt x="178" y="654"/>
                  </a:lnTo>
                  <a:lnTo>
                    <a:pt x="142" y="694"/>
                  </a:lnTo>
                  <a:lnTo>
                    <a:pt x="129" y="705"/>
                  </a:lnTo>
                  <a:lnTo>
                    <a:pt x="114" y="713"/>
                  </a:lnTo>
                  <a:lnTo>
                    <a:pt x="99" y="718"/>
                  </a:lnTo>
                  <a:lnTo>
                    <a:pt x="83" y="719"/>
                  </a:lnTo>
                  <a:lnTo>
                    <a:pt x="67" y="718"/>
                  </a:lnTo>
                  <a:lnTo>
                    <a:pt x="51" y="713"/>
                  </a:lnTo>
                  <a:lnTo>
                    <a:pt x="37" y="705"/>
                  </a:lnTo>
                  <a:lnTo>
                    <a:pt x="24" y="694"/>
                  </a:lnTo>
                  <a:lnTo>
                    <a:pt x="11" y="679"/>
                  </a:lnTo>
                  <a:lnTo>
                    <a:pt x="4" y="663"/>
                  </a:lnTo>
                  <a:lnTo>
                    <a:pt x="0" y="644"/>
                  </a:lnTo>
                  <a:lnTo>
                    <a:pt x="0" y="626"/>
                  </a:lnTo>
                  <a:lnTo>
                    <a:pt x="4" y="609"/>
                  </a:lnTo>
                  <a:lnTo>
                    <a:pt x="11" y="591"/>
                  </a:lnTo>
                  <a:lnTo>
                    <a:pt x="24" y="576"/>
                  </a:lnTo>
                  <a:lnTo>
                    <a:pt x="50" y="546"/>
                  </a:lnTo>
                  <a:lnTo>
                    <a:pt x="73" y="512"/>
                  </a:lnTo>
                  <a:lnTo>
                    <a:pt x="90" y="477"/>
                  </a:lnTo>
                  <a:lnTo>
                    <a:pt x="103" y="439"/>
                  </a:lnTo>
                  <a:lnTo>
                    <a:pt x="111" y="400"/>
                  </a:lnTo>
                  <a:lnTo>
                    <a:pt x="114" y="359"/>
                  </a:lnTo>
                  <a:lnTo>
                    <a:pt x="111" y="319"/>
                  </a:lnTo>
                  <a:lnTo>
                    <a:pt x="103" y="280"/>
                  </a:lnTo>
                  <a:lnTo>
                    <a:pt x="90" y="242"/>
                  </a:lnTo>
                  <a:lnTo>
                    <a:pt x="73" y="206"/>
                  </a:lnTo>
                  <a:lnTo>
                    <a:pt x="50" y="173"/>
                  </a:lnTo>
                  <a:lnTo>
                    <a:pt x="24" y="142"/>
                  </a:lnTo>
                  <a:lnTo>
                    <a:pt x="11" y="127"/>
                  </a:lnTo>
                  <a:lnTo>
                    <a:pt x="4" y="110"/>
                  </a:lnTo>
                  <a:lnTo>
                    <a:pt x="0" y="93"/>
                  </a:lnTo>
                  <a:lnTo>
                    <a:pt x="0" y="74"/>
                  </a:lnTo>
                  <a:lnTo>
                    <a:pt x="4" y="56"/>
                  </a:lnTo>
                  <a:lnTo>
                    <a:pt x="11" y="39"/>
                  </a:lnTo>
                  <a:lnTo>
                    <a:pt x="24" y="23"/>
                  </a:lnTo>
                  <a:lnTo>
                    <a:pt x="40" y="12"/>
                  </a:lnTo>
                  <a:lnTo>
                    <a:pt x="56" y="4"/>
                  </a:lnTo>
                  <a:lnTo>
                    <a:pt x="74" y="0"/>
                  </a:lnTo>
                  <a:lnTo>
                    <a:pt x="9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9" name="Freeform 27"/>
            <p:cNvSpPr>
              <a:spLocks/>
            </p:cNvSpPr>
            <p:nvPr/>
          </p:nvSpPr>
          <p:spPr bwMode="auto">
            <a:xfrm>
              <a:off x="2748160" y="3498851"/>
              <a:ext cx="77789" cy="234950"/>
            </a:xfrm>
            <a:custGeom>
              <a:avLst/>
              <a:gdLst>
                <a:gd name="T0" fmla="*/ 92 w 346"/>
                <a:gd name="T1" fmla="*/ 0 h 1035"/>
                <a:gd name="T2" fmla="*/ 126 w 346"/>
                <a:gd name="T3" fmla="*/ 13 h 1035"/>
                <a:gd name="T4" fmla="*/ 185 w 346"/>
                <a:gd name="T5" fmla="*/ 71 h 1035"/>
                <a:gd name="T6" fmla="*/ 255 w 346"/>
                <a:gd name="T7" fmla="*/ 173 h 1035"/>
                <a:gd name="T8" fmla="*/ 306 w 346"/>
                <a:gd name="T9" fmla="*/ 283 h 1035"/>
                <a:gd name="T10" fmla="*/ 335 w 346"/>
                <a:gd name="T11" fmla="*/ 399 h 1035"/>
                <a:gd name="T12" fmla="*/ 346 w 346"/>
                <a:gd name="T13" fmla="*/ 517 h 1035"/>
                <a:gd name="T14" fmla="*/ 335 w 346"/>
                <a:gd name="T15" fmla="*/ 636 h 1035"/>
                <a:gd name="T16" fmla="*/ 306 w 346"/>
                <a:gd name="T17" fmla="*/ 752 h 1035"/>
                <a:gd name="T18" fmla="*/ 255 w 346"/>
                <a:gd name="T19" fmla="*/ 862 h 1035"/>
                <a:gd name="T20" fmla="*/ 185 w 346"/>
                <a:gd name="T21" fmla="*/ 964 h 1035"/>
                <a:gd name="T22" fmla="*/ 129 w 346"/>
                <a:gd name="T23" fmla="*/ 1021 h 1035"/>
                <a:gd name="T24" fmla="*/ 98 w 346"/>
                <a:gd name="T25" fmla="*/ 1033 h 1035"/>
                <a:gd name="T26" fmla="*/ 67 w 346"/>
                <a:gd name="T27" fmla="*/ 1033 h 1035"/>
                <a:gd name="T28" fmla="*/ 37 w 346"/>
                <a:gd name="T29" fmla="*/ 1021 h 1035"/>
                <a:gd name="T30" fmla="*/ 12 w 346"/>
                <a:gd name="T31" fmla="*/ 995 h 1035"/>
                <a:gd name="T32" fmla="*/ 0 w 346"/>
                <a:gd name="T33" fmla="*/ 960 h 1035"/>
                <a:gd name="T34" fmla="*/ 3 w 346"/>
                <a:gd name="T35" fmla="*/ 924 h 1035"/>
                <a:gd name="T36" fmla="*/ 24 w 346"/>
                <a:gd name="T37" fmla="*/ 892 h 1035"/>
                <a:gd name="T38" fmla="*/ 92 w 346"/>
                <a:gd name="T39" fmla="*/ 809 h 1035"/>
                <a:gd name="T40" fmla="*/ 139 w 346"/>
                <a:gd name="T41" fmla="*/ 717 h 1035"/>
                <a:gd name="T42" fmla="*/ 169 w 346"/>
                <a:gd name="T43" fmla="*/ 618 h 1035"/>
                <a:gd name="T44" fmla="*/ 178 w 346"/>
                <a:gd name="T45" fmla="*/ 517 h 1035"/>
                <a:gd name="T46" fmla="*/ 169 w 346"/>
                <a:gd name="T47" fmla="*/ 416 h 1035"/>
                <a:gd name="T48" fmla="*/ 139 w 346"/>
                <a:gd name="T49" fmla="*/ 318 h 1035"/>
                <a:gd name="T50" fmla="*/ 92 w 346"/>
                <a:gd name="T51" fmla="*/ 226 h 1035"/>
                <a:gd name="T52" fmla="*/ 24 w 346"/>
                <a:gd name="T53" fmla="*/ 142 h 1035"/>
                <a:gd name="T54" fmla="*/ 3 w 346"/>
                <a:gd name="T55" fmla="*/ 110 h 1035"/>
                <a:gd name="T56" fmla="*/ 0 w 346"/>
                <a:gd name="T57" fmla="*/ 74 h 1035"/>
                <a:gd name="T58" fmla="*/ 12 w 346"/>
                <a:gd name="T59" fmla="*/ 40 h 1035"/>
                <a:gd name="T60" fmla="*/ 39 w 346"/>
                <a:gd name="T61" fmla="*/ 13 h 1035"/>
                <a:gd name="T62" fmla="*/ 73 w 346"/>
                <a:gd name="T63" fmla="*/ 0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6" h="1035">
                  <a:moveTo>
                    <a:pt x="73" y="0"/>
                  </a:moveTo>
                  <a:lnTo>
                    <a:pt x="92" y="0"/>
                  </a:lnTo>
                  <a:lnTo>
                    <a:pt x="110" y="4"/>
                  </a:lnTo>
                  <a:lnTo>
                    <a:pt x="126" y="13"/>
                  </a:lnTo>
                  <a:lnTo>
                    <a:pt x="142" y="25"/>
                  </a:lnTo>
                  <a:lnTo>
                    <a:pt x="185" y="71"/>
                  </a:lnTo>
                  <a:lnTo>
                    <a:pt x="223" y="121"/>
                  </a:lnTo>
                  <a:lnTo>
                    <a:pt x="255" y="173"/>
                  </a:lnTo>
                  <a:lnTo>
                    <a:pt x="283" y="227"/>
                  </a:lnTo>
                  <a:lnTo>
                    <a:pt x="306" y="283"/>
                  </a:lnTo>
                  <a:lnTo>
                    <a:pt x="323" y="340"/>
                  </a:lnTo>
                  <a:lnTo>
                    <a:pt x="335" y="399"/>
                  </a:lnTo>
                  <a:lnTo>
                    <a:pt x="343" y="457"/>
                  </a:lnTo>
                  <a:lnTo>
                    <a:pt x="346" y="517"/>
                  </a:lnTo>
                  <a:lnTo>
                    <a:pt x="343" y="576"/>
                  </a:lnTo>
                  <a:lnTo>
                    <a:pt x="335" y="636"/>
                  </a:lnTo>
                  <a:lnTo>
                    <a:pt x="323" y="694"/>
                  </a:lnTo>
                  <a:lnTo>
                    <a:pt x="306" y="752"/>
                  </a:lnTo>
                  <a:lnTo>
                    <a:pt x="283" y="808"/>
                  </a:lnTo>
                  <a:lnTo>
                    <a:pt x="255" y="862"/>
                  </a:lnTo>
                  <a:lnTo>
                    <a:pt x="223" y="914"/>
                  </a:lnTo>
                  <a:lnTo>
                    <a:pt x="185" y="964"/>
                  </a:lnTo>
                  <a:lnTo>
                    <a:pt x="142" y="1010"/>
                  </a:lnTo>
                  <a:lnTo>
                    <a:pt x="129" y="1021"/>
                  </a:lnTo>
                  <a:lnTo>
                    <a:pt x="115" y="1028"/>
                  </a:lnTo>
                  <a:lnTo>
                    <a:pt x="98" y="1033"/>
                  </a:lnTo>
                  <a:lnTo>
                    <a:pt x="83" y="1035"/>
                  </a:lnTo>
                  <a:lnTo>
                    <a:pt x="67" y="1033"/>
                  </a:lnTo>
                  <a:lnTo>
                    <a:pt x="52" y="1028"/>
                  </a:lnTo>
                  <a:lnTo>
                    <a:pt x="37" y="1021"/>
                  </a:lnTo>
                  <a:lnTo>
                    <a:pt x="24" y="1010"/>
                  </a:lnTo>
                  <a:lnTo>
                    <a:pt x="12" y="995"/>
                  </a:lnTo>
                  <a:lnTo>
                    <a:pt x="3" y="979"/>
                  </a:lnTo>
                  <a:lnTo>
                    <a:pt x="0" y="960"/>
                  </a:lnTo>
                  <a:lnTo>
                    <a:pt x="0" y="942"/>
                  </a:lnTo>
                  <a:lnTo>
                    <a:pt x="3" y="924"/>
                  </a:lnTo>
                  <a:lnTo>
                    <a:pt x="12" y="907"/>
                  </a:lnTo>
                  <a:lnTo>
                    <a:pt x="24" y="892"/>
                  </a:lnTo>
                  <a:lnTo>
                    <a:pt x="61" y="852"/>
                  </a:lnTo>
                  <a:lnTo>
                    <a:pt x="92" y="809"/>
                  </a:lnTo>
                  <a:lnTo>
                    <a:pt x="118" y="763"/>
                  </a:lnTo>
                  <a:lnTo>
                    <a:pt x="139" y="717"/>
                  </a:lnTo>
                  <a:lnTo>
                    <a:pt x="157" y="668"/>
                  </a:lnTo>
                  <a:lnTo>
                    <a:pt x="169" y="618"/>
                  </a:lnTo>
                  <a:lnTo>
                    <a:pt x="176" y="568"/>
                  </a:lnTo>
                  <a:lnTo>
                    <a:pt x="178" y="517"/>
                  </a:lnTo>
                  <a:lnTo>
                    <a:pt x="176" y="466"/>
                  </a:lnTo>
                  <a:lnTo>
                    <a:pt x="169" y="416"/>
                  </a:lnTo>
                  <a:lnTo>
                    <a:pt x="157" y="366"/>
                  </a:lnTo>
                  <a:lnTo>
                    <a:pt x="139" y="318"/>
                  </a:lnTo>
                  <a:lnTo>
                    <a:pt x="118" y="270"/>
                  </a:lnTo>
                  <a:lnTo>
                    <a:pt x="92" y="226"/>
                  </a:lnTo>
                  <a:lnTo>
                    <a:pt x="61" y="183"/>
                  </a:lnTo>
                  <a:lnTo>
                    <a:pt x="24" y="142"/>
                  </a:lnTo>
                  <a:lnTo>
                    <a:pt x="12" y="127"/>
                  </a:lnTo>
                  <a:lnTo>
                    <a:pt x="3" y="110"/>
                  </a:lnTo>
                  <a:lnTo>
                    <a:pt x="0" y="93"/>
                  </a:lnTo>
                  <a:lnTo>
                    <a:pt x="0" y="74"/>
                  </a:lnTo>
                  <a:lnTo>
                    <a:pt x="3" y="56"/>
                  </a:lnTo>
                  <a:lnTo>
                    <a:pt x="12" y="40"/>
                  </a:lnTo>
                  <a:lnTo>
                    <a:pt x="24" y="25"/>
                  </a:lnTo>
                  <a:lnTo>
                    <a:pt x="39" y="13"/>
                  </a:lnTo>
                  <a:lnTo>
                    <a:pt x="56" y="4"/>
                  </a:lnTo>
                  <a:lnTo>
                    <a:pt x="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0" name="Freeform 28"/>
            <p:cNvSpPr>
              <a:spLocks/>
            </p:cNvSpPr>
            <p:nvPr/>
          </p:nvSpPr>
          <p:spPr bwMode="auto">
            <a:xfrm>
              <a:off x="2532262" y="3535363"/>
              <a:ext cx="63500" cy="163513"/>
            </a:xfrm>
            <a:custGeom>
              <a:avLst/>
              <a:gdLst>
                <a:gd name="T0" fmla="*/ 207 w 281"/>
                <a:gd name="T1" fmla="*/ 0 h 719"/>
                <a:gd name="T2" fmla="*/ 225 w 281"/>
                <a:gd name="T3" fmla="*/ 4 h 719"/>
                <a:gd name="T4" fmla="*/ 241 w 281"/>
                <a:gd name="T5" fmla="*/ 12 h 719"/>
                <a:gd name="T6" fmla="*/ 257 w 281"/>
                <a:gd name="T7" fmla="*/ 23 h 719"/>
                <a:gd name="T8" fmla="*/ 270 w 281"/>
                <a:gd name="T9" fmla="*/ 39 h 719"/>
                <a:gd name="T10" fmla="*/ 277 w 281"/>
                <a:gd name="T11" fmla="*/ 56 h 719"/>
                <a:gd name="T12" fmla="*/ 281 w 281"/>
                <a:gd name="T13" fmla="*/ 74 h 719"/>
                <a:gd name="T14" fmla="*/ 281 w 281"/>
                <a:gd name="T15" fmla="*/ 93 h 719"/>
                <a:gd name="T16" fmla="*/ 277 w 281"/>
                <a:gd name="T17" fmla="*/ 110 h 719"/>
                <a:gd name="T18" fmla="*/ 270 w 281"/>
                <a:gd name="T19" fmla="*/ 127 h 719"/>
                <a:gd name="T20" fmla="*/ 257 w 281"/>
                <a:gd name="T21" fmla="*/ 142 h 719"/>
                <a:gd name="T22" fmla="*/ 231 w 281"/>
                <a:gd name="T23" fmla="*/ 173 h 719"/>
                <a:gd name="T24" fmla="*/ 208 w 281"/>
                <a:gd name="T25" fmla="*/ 206 h 719"/>
                <a:gd name="T26" fmla="*/ 191 w 281"/>
                <a:gd name="T27" fmla="*/ 242 h 719"/>
                <a:gd name="T28" fmla="*/ 178 w 281"/>
                <a:gd name="T29" fmla="*/ 280 h 719"/>
                <a:gd name="T30" fmla="*/ 170 w 281"/>
                <a:gd name="T31" fmla="*/ 319 h 719"/>
                <a:gd name="T32" fmla="*/ 167 w 281"/>
                <a:gd name="T33" fmla="*/ 359 h 719"/>
                <a:gd name="T34" fmla="*/ 170 w 281"/>
                <a:gd name="T35" fmla="*/ 400 h 719"/>
                <a:gd name="T36" fmla="*/ 178 w 281"/>
                <a:gd name="T37" fmla="*/ 439 h 719"/>
                <a:gd name="T38" fmla="*/ 191 w 281"/>
                <a:gd name="T39" fmla="*/ 477 h 719"/>
                <a:gd name="T40" fmla="*/ 208 w 281"/>
                <a:gd name="T41" fmla="*/ 512 h 719"/>
                <a:gd name="T42" fmla="*/ 231 w 281"/>
                <a:gd name="T43" fmla="*/ 546 h 719"/>
                <a:gd name="T44" fmla="*/ 257 w 281"/>
                <a:gd name="T45" fmla="*/ 576 h 719"/>
                <a:gd name="T46" fmla="*/ 270 w 281"/>
                <a:gd name="T47" fmla="*/ 591 h 719"/>
                <a:gd name="T48" fmla="*/ 277 w 281"/>
                <a:gd name="T49" fmla="*/ 609 h 719"/>
                <a:gd name="T50" fmla="*/ 281 w 281"/>
                <a:gd name="T51" fmla="*/ 626 h 719"/>
                <a:gd name="T52" fmla="*/ 281 w 281"/>
                <a:gd name="T53" fmla="*/ 644 h 719"/>
                <a:gd name="T54" fmla="*/ 277 w 281"/>
                <a:gd name="T55" fmla="*/ 663 h 719"/>
                <a:gd name="T56" fmla="*/ 270 w 281"/>
                <a:gd name="T57" fmla="*/ 679 h 719"/>
                <a:gd name="T58" fmla="*/ 257 w 281"/>
                <a:gd name="T59" fmla="*/ 694 h 719"/>
                <a:gd name="T60" fmla="*/ 244 w 281"/>
                <a:gd name="T61" fmla="*/ 705 h 719"/>
                <a:gd name="T62" fmla="*/ 230 w 281"/>
                <a:gd name="T63" fmla="*/ 713 h 719"/>
                <a:gd name="T64" fmla="*/ 214 w 281"/>
                <a:gd name="T65" fmla="*/ 718 h 719"/>
                <a:gd name="T66" fmla="*/ 198 w 281"/>
                <a:gd name="T67" fmla="*/ 719 h 719"/>
                <a:gd name="T68" fmla="*/ 182 w 281"/>
                <a:gd name="T69" fmla="*/ 718 h 719"/>
                <a:gd name="T70" fmla="*/ 167 w 281"/>
                <a:gd name="T71" fmla="*/ 713 h 719"/>
                <a:gd name="T72" fmla="*/ 152 w 281"/>
                <a:gd name="T73" fmla="*/ 705 h 719"/>
                <a:gd name="T74" fmla="*/ 139 w 281"/>
                <a:gd name="T75" fmla="*/ 694 h 719"/>
                <a:gd name="T76" fmla="*/ 103 w 281"/>
                <a:gd name="T77" fmla="*/ 654 h 719"/>
                <a:gd name="T78" fmla="*/ 72 w 281"/>
                <a:gd name="T79" fmla="*/ 611 h 719"/>
                <a:gd name="T80" fmla="*/ 47 w 281"/>
                <a:gd name="T81" fmla="*/ 564 h 719"/>
                <a:gd name="T82" fmla="*/ 26 w 281"/>
                <a:gd name="T83" fmla="*/ 516 h 719"/>
                <a:gd name="T84" fmla="*/ 12 w 281"/>
                <a:gd name="T85" fmla="*/ 466 h 719"/>
                <a:gd name="T86" fmla="*/ 2 w 281"/>
                <a:gd name="T87" fmla="*/ 413 h 719"/>
                <a:gd name="T88" fmla="*/ 0 w 281"/>
                <a:gd name="T89" fmla="*/ 359 h 719"/>
                <a:gd name="T90" fmla="*/ 2 w 281"/>
                <a:gd name="T91" fmla="*/ 306 h 719"/>
                <a:gd name="T92" fmla="*/ 12 w 281"/>
                <a:gd name="T93" fmla="*/ 253 h 719"/>
                <a:gd name="T94" fmla="*/ 26 w 281"/>
                <a:gd name="T95" fmla="*/ 202 h 719"/>
                <a:gd name="T96" fmla="*/ 47 w 281"/>
                <a:gd name="T97" fmla="*/ 153 h 719"/>
                <a:gd name="T98" fmla="*/ 72 w 281"/>
                <a:gd name="T99" fmla="*/ 108 h 719"/>
                <a:gd name="T100" fmla="*/ 103 w 281"/>
                <a:gd name="T101" fmla="*/ 65 h 719"/>
                <a:gd name="T102" fmla="*/ 139 w 281"/>
                <a:gd name="T103" fmla="*/ 23 h 719"/>
                <a:gd name="T104" fmla="*/ 154 w 281"/>
                <a:gd name="T105" fmla="*/ 12 h 719"/>
                <a:gd name="T106" fmla="*/ 171 w 281"/>
                <a:gd name="T107" fmla="*/ 4 h 719"/>
                <a:gd name="T108" fmla="*/ 188 w 281"/>
                <a:gd name="T109" fmla="*/ 0 h 719"/>
                <a:gd name="T110" fmla="*/ 207 w 281"/>
                <a:gd name="T11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1" h="719">
                  <a:moveTo>
                    <a:pt x="207" y="0"/>
                  </a:moveTo>
                  <a:lnTo>
                    <a:pt x="225" y="4"/>
                  </a:lnTo>
                  <a:lnTo>
                    <a:pt x="241" y="12"/>
                  </a:lnTo>
                  <a:lnTo>
                    <a:pt x="257" y="23"/>
                  </a:lnTo>
                  <a:lnTo>
                    <a:pt x="270" y="39"/>
                  </a:lnTo>
                  <a:lnTo>
                    <a:pt x="277" y="56"/>
                  </a:lnTo>
                  <a:lnTo>
                    <a:pt x="281" y="74"/>
                  </a:lnTo>
                  <a:lnTo>
                    <a:pt x="281" y="93"/>
                  </a:lnTo>
                  <a:lnTo>
                    <a:pt x="277" y="110"/>
                  </a:lnTo>
                  <a:lnTo>
                    <a:pt x="270" y="127"/>
                  </a:lnTo>
                  <a:lnTo>
                    <a:pt x="257" y="142"/>
                  </a:lnTo>
                  <a:lnTo>
                    <a:pt x="231" y="173"/>
                  </a:lnTo>
                  <a:lnTo>
                    <a:pt x="208" y="206"/>
                  </a:lnTo>
                  <a:lnTo>
                    <a:pt x="191" y="242"/>
                  </a:lnTo>
                  <a:lnTo>
                    <a:pt x="178" y="280"/>
                  </a:lnTo>
                  <a:lnTo>
                    <a:pt x="170" y="319"/>
                  </a:lnTo>
                  <a:lnTo>
                    <a:pt x="167" y="359"/>
                  </a:lnTo>
                  <a:lnTo>
                    <a:pt x="170" y="400"/>
                  </a:lnTo>
                  <a:lnTo>
                    <a:pt x="178" y="439"/>
                  </a:lnTo>
                  <a:lnTo>
                    <a:pt x="191" y="477"/>
                  </a:lnTo>
                  <a:lnTo>
                    <a:pt x="208" y="512"/>
                  </a:lnTo>
                  <a:lnTo>
                    <a:pt x="231" y="546"/>
                  </a:lnTo>
                  <a:lnTo>
                    <a:pt x="257" y="576"/>
                  </a:lnTo>
                  <a:lnTo>
                    <a:pt x="270" y="591"/>
                  </a:lnTo>
                  <a:lnTo>
                    <a:pt x="277" y="609"/>
                  </a:lnTo>
                  <a:lnTo>
                    <a:pt x="281" y="626"/>
                  </a:lnTo>
                  <a:lnTo>
                    <a:pt x="281" y="644"/>
                  </a:lnTo>
                  <a:lnTo>
                    <a:pt x="277" y="663"/>
                  </a:lnTo>
                  <a:lnTo>
                    <a:pt x="270" y="679"/>
                  </a:lnTo>
                  <a:lnTo>
                    <a:pt x="257" y="694"/>
                  </a:lnTo>
                  <a:lnTo>
                    <a:pt x="244" y="705"/>
                  </a:lnTo>
                  <a:lnTo>
                    <a:pt x="230" y="713"/>
                  </a:lnTo>
                  <a:lnTo>
                    <a:pt x="214" y="718"/>
                  </a:lnTo>
                  <a:lnTo>
                    <a:pt x="198" y="719"/>
                  </a:lnTo>
                  <a:lnTo>
                    <a:pt x="182" y="718"/>
                  </a:lnTo>
                  <a:lnTo>
                    <a:pt x="167" y="713"/>
                  </a:lnTo>
                  <a:lnTo>
                    <a:pt x="152" y="705"/>
                  </a:lnTo>
                  <a:lnTo>
                    <a:pt x="139" y="694"/>
                  </a:lnTo>
                  <a:lnTo>
                    <a:pt x="103" y="654"/>
                  </a:lnTo>
                  <a:lnTo>
                    <a:pt x="72" y="611"/>
                  </a:lnTo>
                  <a:lnTo>
                    <a:pt x="47" y="564"/>
                  </a:lnTo>
                  <a:lnTo>
                    <a:pt x="26" y="516"/>
                  </a:lnTo>
                  <a:lnTo>
                    <a:pt x="12" y="466"/>
                  </a:lnTo>
                  <a:lnTo>
                    <a:pt x="2" y="413"/>
                  </a:lnTo>
                  <a:lnTo>
                    <a:pt x="0" y="359"/>
                  </a:lnTo>
                  <a:lnTo>
                    <a:pt x="2" y="306"/>
                  </a:lnTo>
                  <a:lnTo>
                    <a:pt x="12" y="253"/>
                  </a:lnTo>
                  <a:lnTo>
                    <a:pt x="26" y="202"/>
                  </a:lnTo>
                  <a:lnTo>
                    <a:pt x="47" y="153"/>
                  </a:lnTo>
                  <a:lnTo>
                    <a:pt x="72" y="108"/>
                  </a:lnTo>
                  <a:lnTo>
                    <a:pt x="103" y="65"/>
                  </a:lnTo>
                  <a:lnTo>
                    <a:pt x="139" y="23"/>
                  </a:lnTo>
                  <a:lnTo>
                    <a:pt x="154" y="12"/>
                  </a:lnTo>
                  <a:lnTo>
                    <a:pt x="171" y="4"/>
                  </a:lnTo>
                  <a:lnTo>
                    <a:pt x="188" y="0"/>
                  </a:lnTo>
                  <a:lnTo>
                    <a:pt x="20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1" name="Freeform 29"/>
            <p:cNvSpPr>
              <a:spLocks/>
            </p:cNvSpPr>
            <p:nvPr/>
          </p:nvSpPr>
          <p:spPr bwMode="auto">
            <a:xfrm>
              <a:off x="2454474" y="3498851"/>
              <a:ext cx="77789" cy="234950"/>
            </a:xfrm>
            <a:custGeom>
              <a:avLst/>
              <a:gdLst>
                <a:gd name="T0" fmla="*/ 273 w 346"/>
                <a:gd name="T1" fmla="*/ 0 h 1035"/>
                <a:gd name="T2" fmla="*/ 307 w 346"/>
                <a:gd name="T3" fmla="*/ 13 h 1035"/>
                <a:gd name="T4" fmla="*/ 334 w 346"/>
                <a:gd name="T5" fmla="*/ 40 h 1035"/>
                <a:gd name="T6" fmla="*/ 346 w 346"/>
                <a:gd name="T7" fmla="*/ 74 h 1035"/>
                <a:gd name="T8" fmla="*/ 343 w 346"/>
                <a:gd name="T9" fmla="*/ 110 h 1035"/>
                <a:gd name="T10" fmla="*/ 322 w 346"/>
                <a:gd name="T11" fmla="*/ 142 h 1035"/>
                <a:gd name="T12" fmla="*/ 254 w 346"/>
                <a:gd name="T13" fmla="*/ 226 h 1035"/>
                <a:gd name="T14" fmla="*/ 207 w 346"/>
                <a:gd name="T15" fmla="*/ 318 h 1035"/>
                <a:gd name="T16" fmla="*/ 177 w 346"/>
                <a:gd name="T17" fmla="*/ 416 h 1035"/>
                <a:gd name="T18" fmla="*/ 168 w 346"/>
                <a:gd name="T19" fmla="*/ 517 h 1035"/>
                <a:gd name="T20" fmla="*/ 177 w 346"/>
                <a:gd name="T21" fmla="*/ 618 h 1035"/>
                <a:gd name="T22" fmla="*/ 207 w 346"/>
                <a:gd name="T23" fmla="*/ 717 h 1035"/>
                <a:gd name="T24" fmla="*/ 254 w 346"/>
                <a:gd name="T25" fmla="*/ 809 h 1035"/>
                <a:gd name="T26" fmla="*/ 322 w 346"/>
                <a:gd name="T27" fmla="*/ 892 h 1035"/>
                <a:gd name="T28" fmla="*/ 343 w 346"/>
                <a:gd name="T29" fmla="*/ 924 h 1035"/>
                <a:gd name="T30" fmla="*/ 346 w 346"/>
                <a:gd name="T31" fmla="*/ 960 h 1035"/>
                <a:gd name="T32" fmla="*/ 334 w 346"/>
                <a:gd name="T33" fmla="*/ 995 h 1035"/>
                <a:gd name="T34" fmla="*/ 309 w 346"/>
                <a:gd name="T35" fmla="*/ 1021 h 1035"/>
                <a:gd name="T36" fmla="*/ 279 w 346"/>
                <a:gd name="T37" fmla="*/ 1033 h 1035"/>
                <a:gd name="T38" fmla="*/ 248 w 346"/>
                <a:gd name="T39" fmla="*/ 1033 h 1035"/>
                <a:gd name="T40" fmla="*/ 217 w 346"/>
                <a:gd name="T41" fmla="*/ 1021 h 1035"/>
                <a:gd name="T42" fmla="*/ 161 w 346"/>
                <a:gd name="T43" fmla="*/ 964 h 1035"/>
                <a:gd name="T44" fmla="*/ 91 w 346"/>
                <a:gd name="T45" fmla="*/ 862 h 1035"/>
                <a:gd name="T46" fmla="*/ 40 w 346"/>
                <a:gd name="T47" fmla="*/ 752 h 1035"/>
                <a:gd name="T48" fmla="*/ 11 w 346"/>
                <a:gd name="T49" fmla="*/ 636 h 1035"/>
                <a:gd name="T50" fmla="*/ 0 w 346"/>
                <a:gd name="T51" fmla="*/ 517 h 1035"/>
                <a:gd name="T52" fmla="*/ 11 w 346"/>
                <a:gd name="T53" fmla="*/ 399 h 1035"/>
                <a:gd name="T54" fmla="*/ 40 w 346"/>
                <a:gd name="T55" fmla="*/ 283 h 1035"/>
                <a:gd name="T56" fmla="*/ 91 w 346"/>
                <a:gd name="T57" fmla="*/ 173 h 1035"/>
                <a:gd name="T58" fmla="*/ 161 w 346"/>
                <a:gd name="T59" fmla="*/ 71 h 1035"/>
                <a:gd name="T60" fmla="*/ 220 w 346"/>
                <a:gd name="T61" fmla="*/ 13 h 1035"/>
                <a:gd name="T62" fmla="*/ 254 w 346"/>
                <a:gd name="T63" fmla="*/ 0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6" h="1035">
                  <a:moveTo>
                    <a:pt x="254" y="0"/>
                  </a:moveTo>
                  <a:lnTo>
                    <a:pt x="273" y="0"/>
                  </a:lnTo>
                  <a:lnTo>
                    <a:pt x="290" y="4"/>
                  </a:lnTo>
                  <a:lnTo>
                    <a:pt x="307" y="13"/>
                  </a:lnTo>
                  <a:lnTo>
                    <a:pt x="322" y="25"/>
                  </a:lnTo>
                  <a:lnTo>
                    <a:pt x="334" y="40"/>
                  </a:lnTo>
                  <a:lnTo>
                    <a:pt x="343" y="56"/>
                  </a:lnTo>
                  <a:lnTo>
                    <a:pt x="346" y="74"/>
                  </a:lnTo>
                  <a:lnTo>
                    <a:pt x="346" y="93"/>
                  </a:lnTo>
                  <a:lnTo>
                    <a:pt x="343" y="110"/>
                  </a:lnTo>
                  <a:lnTo>
                    <a:pt x="334" y="127"/>
                  </a:lnTo>
                  <a:lnTo>
                    <a:pt x="322" y="142"/>
                  </a:lnTo>
                  <a:lnTo>
                    <a:pt x="286" y="183"/>
                  </a:lnTo>
                  <a:lnTo>
                    <a:pt x="254" y="226"/>
                  </a:lnTo>
                  <a:lnTo>
                    <a:pt x="228" y="270"/>
                  </a:lnTo>
                  <a:lnTo>
                    <a:pt x="207" y="318"/>
                  </a:lnTo>
                  <a:lnTo>
                    <a:pt x="189" y="366"/>
                  </a:lnTo>
                  <a:lnTo>
                    <a:pt x="177" y="416"/>
                  </a:lnTo>
                  <a:lnTo>
                    <a:pt x="170" y="466"/>
                  </a:lnTo>
                  <a:lnTo>
                    <a:pt x="168" y="517"/>
                  </a:lnTo>
                  <a:lnTo>
                    <a:pt x="170" y="568"/>
                  </a:lnTo>
                  <a:lnTo>
                    <a:pt x="177" y="618"/>
                  </a:lnTo>
                  <a:lnTo>
                    <a:pt x="189" y="668"/>
                  </a:lnTo>
                  <a:lnTo>
                    <a:pt x="207" y="717"/>
                  </a:lnTo>
                  <a:lnTo>
                    <a:pt x="228" y="763"/>
                  </a:lnTo>
                  <a:lnTo>
                    <a:pt x="254" y="809"/>
                  </a:lnTo>
                  <a:lnTo>
                    <a:pt x="286" y="852"/>
                  </a:lnTo>
                  <a:lnTo>
                    <a:pt x="322" y="892"/>
                  </a:lnTo>
                  <a:lnTo>
                    <a:pt x="334" y="907"/>
                  </a:lnTo>
                  <a:lnTo>
                    <a:pt x="343" y="924"/>
                  </a:lnTo>
                  <a:lnTo>
                    <a:pt x="346" y="942"/>
                  </a:lnTo>
                  <a:lnTo>
                    <a:pt x="346" y="960"/>
                  </a:lnTo>
                  <a:lnTo>
                    <a:pt x="343" y="979"/>
                  </a:lnTo>
                  <a:lnTo>
                    <a:pt x="334" y="995"/>
                  </a:lnTo>
                  <a:lnTo>
                    <a:pt x="322" y="1010"/>
                  </a:lnTo>
                  <a:lnTo>
                    <a:pt x="309" y="1021"/>
                  </a:lnTo>
                  <a:lnTo>
                    <a:pt x="294" y="1028"/>
                  </a:lnTo>
                  <a:lnTo>
                    <a:pt x="279" y="1033"/>
                  </a:lnTo>
                  <a:lnTo>
                    <a:pt x="263" y="1035"/>
                  </a:lnTo>
                  <a:lnTo>
                    <a:pt x="248" y="1033"/>
                  </a:lnTo>
                  <a:lnTo>
                    <a:pt x="231" y="1028"/>
                  </a:lnTo>
                  <a:lnTo>
                    <a:pt x="217" y="1021"/>
                  </a:lnTo>
                  <a:lnTo>
                    <a:pt x="204" y="1010"/>
                  </a:lnTo>
                  <a:lnTo>
                    <a:pt x="161" y="964"/>
                  </a:lnTo>
                  <a:lnTo>
                    <a:pt x="123" y="914"/>
                  </a:lnTo>
                  <a:lnTo>
                    <a:pt x="91" y="862"/>
                  </a:lnTo>
                  <a:lnTo>
                    <a:pt x="63" y="808"/>
                  </a:lnTo>
                  <a:lnTo>
                    <a:pt x="40" y="752"/>
                  </a:lnTo>
                  <a:lnTo>
                    <a:pt x="23" y="694"/>
                  </a:lnTo>
                  <a:lnTo>
                    <a:pt x="11" y="636"/>
                  </a:lnTo>
                  <a:lnTo>
                    <a:pt x="3" y="576"/>
                  </a:lnTo>
                  <a:lnTo>
                    <a:pt x="0" y="517"/>
                  </a:lnTo>
                  <a:lnTo>
                    <a:pt x="3" y="457"/>
                  </a:lnTo>
                  <a:lnTo>
                    <a:pt x="11" y="399"/>
                  </a:lnTo>
                  <a:lnTo>
                    <a:pt x="23" y="340"/>
                  </a:lnTo>
                  <a:lnTo>
                    <a:pt x="40" y="283"/>
                  </a:lnTo>
                  <a:lnTo>
                    <a:pt x="63" y="227"/>
                  </a:lnTo>
                  <a:lnTo>
                    <a:pt x="91" y="173"/>
                  </a:lnTo>
                  <a:lnTo>
                    <a:pt x="123" y="121"/>
                  </a:lnTo>
                  <a:lnTo>
                    <a:pt x="161" y="71"/>
                  </a:lnTo>
                  <a:lnTo>
                    <a:pt x="204" y="25"/>
                  </a:lnTo>
                  <a:lnTo>
                    <a:pt x="220" y="13"/>
                  </a:lnTo>
                  <a:lnTo>
                    <a:pt x="236" y="4"/>
                  </a:lnTo>
                  <a:lnTo>
                    <a:pt x="2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62" name="Freeform 30"/>
            <p:cNvSpPr>
              <a:spLocks noEditPoints="1"/>
            </p:cNvSpPr>
            <p:nvPr/>
          </p:nvSpPr>
          <p:spPr bwMode="auto">
            <a:xfrm>
              <a:off x="2494162" y="3681412"/>
              <a:ext cx="292100" cy="346076"/>
            </a:xfrm>
            <a:custGeom>
              <a:avLst/>
              <a:gdLst>
                <a:gd name="T0" fmla="*/ 494 w 1284"/>
                <a:gd name="T1" fmla="*/ 667 h 1531"/>
                <a:gd name="T2" fmla="*/ 426 w 1284"/>
                <a:gd name="T3" fmla="*/ 834 h 1531"/>
                <a:gd name="T4" fmla="*/ 858 w 1284"/>
                <a:gd name="T5" fmla="*/ 834 h 1531"/>
                <a:gd name="T6" fmla="*/ 790 w 1284"/>
                <a:gd name="T7" fmla="*/ 667 h 1531"/>
                <a:gd name="T8" fmla="*/ 494 w 1284"/>
                <a:gd name="T9" fmla="*/ 667 h 1531"/>
                <a:gd name="T10" fmla="*/ 642 w 1284"/>
                <a:gd name="T11" fmla="*/ 305 h 1531"/>
                <a:gd name="T12" fmla="*/ 563 w 1284"/>
                <a:gd name="T13" fmla="*/ 499 h 1531"/>
                <a:gd name="T14" fmla="*/ 721 w 1284"/>
                <a:gd name="T15" fmla="*/ 499 h 1531"/>
                <a:gd name="T16" fmla="*/ 642 w 1284"/>
                <a:gd name="T17" fmla="*/ 305 h 1531"/>
                <a:gd name="T18" fmla="*/ 642 w 1284"/>
                <a:gd name="T19" fmla="*/ 0 h 1531"/>
                <a:gd name="T20" fmla="*/ 661 w 1284"/>
                <a:gd name="T21" fmla="*/ 3 h 1531"/>
                <a:gd name="T22" fmla="*/ 680 w 1284"/>
                <a:gd name="T23" fmla="*/ 10 h 1531"/>
                <a:gd name="T24" fmla="*/ 696 w 1284"/>
                <a:gd name="T25" fmla="*/ 21 h 1531"/>
                <a:gd name="T26" fmla="*/ 710 w 1284"/>
                <a:gd name="T27" fmla="*/ 35 h 1531"/>
                <a:gd name="T28" fmla="*/ 720 w 1284"/>
                <a:gd name="T29" fmla="*/ 52 h 1531"/>
                <a:gd name="T30" fmla="*/ 1277 w 1284"/>
                <a:gd name="T31" fmla="*/ 1416 h 1531"/>
                <a:gd name="T32" fmla="*/ 1282 w 1284"/>
                <a:gd name="T33" fmla="*/ 1435 h 1531"/>
                <a:gd name="T34" fmla="*/ 1284 w 1284"/>
                <a:gd name="T35" fmla="*/ 1453 h 1531"/>
                <a:gd name="T36" fmla="*/ 1280 w 1284"/>
                <a:gd name="T37" fmla="*/ 1471 h 1531"/>
                <a:gd name="T38" fmla="*/ 1273 w 1284"/>
                <a:gd name="T39" fmla="*/ 1488 h 1531"/>
                <a:gd name="T40" fmla="*/ 1262 w 1284"/>
                <a:gd name="T41" fmla="*/ 1503 h 1531"/>
                <a:gd name="T42" fmla="*/ 1249 w 1284"/>
                <a:gd name="T43" fmla="*/ 1516 h 1531"/>
                <a:gd name="T44" fmla="*/ 1232 w 1284"/>
                <a:gd name="T45" fmla="*/ 1524 h 1531"/>
                <a:gd name="T46" fmla="*/ 1215 w 1284"/>
                <a:gd name="T47" fmla="*/ 1530 h 1531"/>
                <a:gd name="T48" fmla="*/ 1200 w 1284"/>
                <a:gd name="T49" fmla="*/ 1531 h 1531"/>
                <a:gd name="T50" fmla="*/ 1181 w 1284"/>
                <a:gd name="T51" fmla="*/ 1529 h 1531"/>
                <a:gd name="T52" fmla="*/ 1162 w 1284"/>
                <a:gd name="T53" fmla="*/ 1522 h 1531"/>
                <a:gd name="T54" fmla="*/ 1146 w 1284"/>
                <a:gd name="T55" fmla="*/ 1511 h 1531"/>
                <a:gd name="T56" fmla="*/ 1132 w 1284"/>
                <a:gd name="T57" fmla="*/ 1497 h 1531"/>
                <a:gd name="T58" fmla="*/ 1122 w 1284"/>
                <a:gd name="T59" fmla="*/ 1479 h 1531"/>
                <a:gd name="T60" fmla="*/ 927 w 1284"/>
                <a:gd name="T61" fmla="*/ 1001 h 1531"/>
                <a:gd name="T62" fmla="*/ 923 w 1284"/>
                <a:gd name="T63" fmla="*/ 1001 h 1531"/>
                <a:gd name="T64" fmla="*/ 921 w 1284"/>
                <a:gd name="T65" fmla="*/ 1001 h 1531"/>
                <a:gd name="T66" fmla="*/ 363 w 1284"/>
                <a:gd name="T67" fmla="*/ 1001 h 1531"/>
                <a:gd name="T68" fmla="*/ 361 w 1284"/>
                <a:gd name="T69" fmla="*/ 1001 h 1531"/>
                <a:gd name="T70" fmla="*/ 357 w 1284"/>
                <a:gd name="T71" fmla="*/ 1001 h 1531"/>
                <a:gd name="T72" fmla="*/ 162 w 1284"/>
                <a:gd name="T73" fmla="*/ 1479 h 1531"/>
                <a:gd name="T74" fmla="*/ 152 w 1284"/>
                <a:gd name="T75" fmla="*/ 1496 h 1531"/>
                <a:gd name="T76" fmla="*/ 140 w 1284"/>
                <a:gd name="T77" fmla="*/ 1510 h 1531"/>
                <a:gd name="T78" fmla="*/ 125 w 1284"/>
                <a:gd name="T79" fmla="*/ 1520 h 1531"/>
                <a:gd name="T80" fmla="*/ 108 w 1284"/>
                <a:gd name="T81" fmla="*/ 1528 h 1531"/>
                <a:gd name="T82" fmla="*/ 90 w 1284"/>
                <a:gd name="T83" fmla="*/ 1531 h 1531"/>
                <a:gd name="T84" fmla="*/ 71 w 1284"/>
                <a:gd name="T85" fmla="*/ 1530 h 1531"/>
                <a:gd name="T86" fmla="*/ 52 w 1284"/>
                <a:gd name="T87" fmla="*/ 1524 h 1531"/>
                <a:gd name="T88" fmla="*/ 35 w 1284"/>
                <a:gd name="T89" fmla="*/ 1516 h 1531"/>
                <a:gd name="T90" fmla="*/ 22 w 1284"/>
                <a:gd name="T91" fmla="*/ 1503 h 1531"/>
                <a:gd name="T92" fmla="*/ 11 w 1284"/>
                <a:gd name="T93" fmla="*/ 1488 h 1531"/>
                <a:gd name="T94" fmla="*/ 4 w 1284"/>
                <a:gd name="T95" fmla="*/ 1471 h 1531"/>
                <a:gd name="T96" fmla="*/ 0 w 1284"/>
                <a:gd name="T97" fmla="*/ 1453 h 1531"/>
                <a:gd name="T98" fmla="*/ 2 w 1284"/>
                <a:gd name="T99" fmla="*/ 1435 h 1531"/>
                <a:gd name="T100" fmla="*/ 7 w 1284"/>
                <a:gd name="T101" fmla="*/ 1416 h 1531"/>
                <a:gd name="T102" fmla="*/ 564 w 1284"/>
                <a:gd name="T103" fmla="*/ 52 h 1531"/>
                <a:gd name="T104" fmla="*/ 574 w 1284"/>
                <a:gd name="T105" fmla="*/ 35 h 1531"/>
                <a:gd name="T106" fmla="*/ 588 w 1284"/>
                <a:gd name="T107" fmla="*/ 21 h 1531"/>
                <a:gd name="T108" fmla="*/ 604 w 1284"/>
                <a:gd name="T109" fmla="*/ 10 h 1531"/>
                <a:gd name="T110" fmla="*/ 623 w 1284"/>
                <a:gd name="T111" fmla="*/ 3 h 1531"/>
                <a:gd name="T112" fmla="*/ 642 w 1284"/>
                <a:gd name="T113" fmla="*/ 0 h 1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84" h="1531">
                  <a:moveTo>
                    <a:pt x="494" y="667"/>
                  </a:moveTo>
                  <a:lnTo>
                    <a:pt x="426" y="834"/>
                  </a:lnTo>
                  <a:lnTo>
                    <a:pt x="858" y="834"/>
                  </a:lnTo>
                  <a:lnTo>
                    <a:pt x="790" y="667"/>
                  </a:lnTo>
                  <a:lnTo>
                    <a:pt x="494" y="667"/>
                  </a:lnTo>
                  <a:close/>
                  <a:moveTo>
                    <a:pt x="642" y="305"/>
                  </a:moveTo>
                  <a:lnTo>
                    <a:pt x="563" y="499"/>
                  </a:lnTo>
                  <a:lnTo>
                    <a:pt x="721" y="499"/>
                  </a:lnTo>
                  <a:lnTo>
                    <a:pt x="642" y="305"/>
                  </a:lnTo>
                  <a:close/>
                  <a:moveTo>
                    <a:pt x="642" y="0"/>
                  </a:moveTo>
                  <a:lnTo>
                    <a:pt x="661" y="3"/>
                  </a:lnTo>
                  <a:lnTo>
                    <a:pt x="680" y="10"/>
                  </a:lnTo>
                  <a:lnTo>
                    <a:pt x="696" y="21"/>
                  </a:lnTo>
                  <a:lnTo>
                    <a:pt x="710" y="35"/>
                  </a:lnTo>
                  <a:lnTo>
                    <a:pt x="720" y="52"/>
                  </a:lnTo>
                  <a:lnTo>
                    <a:pt x="1277" y="1416"/>
                  </a:lnTo>
                  <a:lnTo>
                    <a:pt x="1282" y="1435"/>
                  </a:lnTo>
                  <a:lnTo>
                    <a:pt x="1284" y="1453"/>
                  </a:lnTo>
                  <a:lnTo>
                    <a:pt x="1280" y="1471"/>
                  </a:lnTo>
                  <a:lnTo>
                    <a:pt x="1273" y="1488"/>
                  </a:lnTo>
                  <a:lnTo>
                    <a:pt x="1262" y="1503"/>
                  </a:lnTo>
                  <a:lnTo>
                    <a:pt x="1249" y="1516"/>
                  </a:lnTo>
                  <a:lnTo>
                    <a:pt x="1232" y="1524"/>
                  </a:lnTo>
                  <a:lnTo>
                    <a:pt x="1215" y="1530"/>
                  </a:lnTo>
                  <a:lnTo>
                    <a:pt x="1200" y="1531"/>
                  </a:lnTo>
                  <a:lnTo>
                    <a:pt x="1181" y="1529"/>
                  </a:lnTo>
                  <a:lnTo>
                    <a:pt x="1162" y="1522"/>
                  </a:lnTo>
                  <a:lnTo>
                    <a:pt x="1146" y="1511"/>
                  </a:lnTo>
                  <a:lnTo>
                    <a:pt x="1132" y="1497"/>
                  </a:lnTo>
                  <a:lnTo>
                    <a:pt x="1122" y="1479"/>
                  </a:lnTo>
                  <a:lnTo>
                    <a:pt x="927" y="1001"/>
                  </a:lnTo>
                  <a:lnTo>
                    <a:pt x="923" y="1001"/>
                  </a:lnTo>
                  <a:lnTo>
                    <a:pt x="921" y="1001"/>
                  </a:lnTo>
                  <a:lnTo>
                    <a:pt x="363" y="1001"/>
                  </a:lnTo>
                  <a:lnTo>
                    <a:pt x="361" y="1001"/>
                  </a:lnTo>
                  <a:lnTo>
                    <a:pt x="357" y="1001"/>
                  </a:lnTo>
                  <a:lnTo>
                    <a:pt x="162" y="1479"/>
                  </a:lnTo>
                  <a:lnTo>
                    <a:pt x="152" y="1496"/>
                  </a:lnTo>
                  <a:lnTo>
                    <a:pt x="140" y="1510"/>
                  </a:lnTo>
                  <a:lnTo>
                    <a:pt x="125" y="1520"/>
                  </a:lnTo>
                  <a:lnTo>
                    <a:pt x="108" y="1528"/>
                  </a:lnTo>
                  <a:lnTo>
                    <a:pt x="90" y="1531"/>
                  </a:lnTo>
                  <a:lnTo>
                    <a:pt x="71" y="1530"/>
                  </a:lnTo>
                  <a:lnTo>
                    <a:pt x="52" y="1524"/>
                  </a:lnTo>
                  <a:lnTo>
                    <a:pt x="35" y="1516"/>
                  </a:lnTo>
                  <a:lnTo>
                    <a:pt x="22" y="1503"/>
                  </a:lnTo>
                  <a:lnTo>
                    <a:pt x="11" y="1488"/>
                  </a:lnTo>
                  <a:lnTo>
                    <a:pt x="4" y="1471"/>
                  </a:lnTo>
                  <a:lnTo>
                    <a:pt x="0" y="1453"/>
                  </a:lnTo>
                  <a:lnTo>
                    <a:pt x="2" y="1435"/>
                  </a:lnTo>
                  <a:lnTo>
                    <a:pt x="7" y="1416"/>
                  </a:lnTo>
                  <a:lnTo>
                    <a:pt x="564" y="52"/>
                  </a:lnTo>
                  <a:lnTo>
                    <a:pt x="574" y="35"/>
                  </a:lnTo>
                  <a:lnTo>
                    <a:pt x="588" y="21"/>
                  </a:lnTo>
                  <a:lnTo>
                    <a:pt x="604" y="10"/>
                  </a:lnTo>
                  <a:lnTo>
                    <a:pt x="623" y="3"/>
                  </a:lnTo>
                  <a:lnTo>
                    <a:pt x="6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sp>
        <p:nvSpPr>
          <p:cNvPr id="66" name="TextBox 65"/>
          <p:cNvSpPr txBox="1"/>
          <p:nvPr/>
        </p:nvSpPr>
        <p:spPr>
          <a:xfrm>
            <a:off x="1533145" y="4225750"/>
            <a:ext cx="171072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0" dirty="0" smtClean="0">
                <a:solidFill>
                  <a:sysClr val="windowText" lastClr="000000"/>
                </a:solidFill>
                <a:latin typeface="Calibri"/>
              </a:rPr>
              <a:t>Incident Response</a:t>
            </a:r>
            <a:endParaRPr kumimoji="0" lang="en-US" sz="1600" b="0" i="0" u="none" strike="noStrike" kern="0" cap="none" spc="0" normalizeH="0" baseline="0" noProof="0" dirty="0">
              <a:ln>
                <a:noFill/>
              </a:ln>
              <a:solidFill>
                <a:sysClr val="windowText" lastClr="000000"/>
              </a:solidFill>
              <a:effectLst/>
              <a:uLnTx/>
              <a:uFillTx/>
              <a:latin typeface="Calibri"/>
            </a:endParaRPr>
          </a:p>
        </p:txBody>
      </p:sp>
      <p:sp>
        <p:nvSpPr>
          <p:cNvPr id="103" name="TextBox 102"/>
          <p:cNvSpPr txBox="1"/>
          <p:nvPr/>
        </p:nvSpPr>
        <p:spPr>
          <a:xfrm>
            <a:off x="2253177" y="4575163"/>
            <a:ext cx="214353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solidFill>
                <a:effectLst/>
                <a:uLnTx/>
                <a:uFillTx/>
                <a:latin typeface="Calibri"/>
                <a:ea typeface="+mn-ea"/>
                <a:cs typeface="+mn-cs"/>
              </a:rPr>
              <a:t>Security Administration</a:t>
            </a:r>
            <a:endParaRPr kumimoji="0" lang="en-US" sz="16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04" name="TextBox 103"/>
          <p:cNvSpPr txBox="1"/>
          <p:nvPr/>
        </p:nvSpPr>
        <p:spPr>
          <a:xfrm>
            <a:off x="3484982" y="4225750"/>
            <a:ext cx="175079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ysClr val="windowText" lastClr="000000"/>
                </a:solidFill>
                <a:effectLst/>
                <a:uLnTx/>
                <a:uFillTx/>
                <a:latin typeface="Calibri"/>
                <a:ea typeface="+mn-ea"/>
                <a:cs typeface="+mn-cs"/>
              </a:rPr>
              <a:t>Security Operation</a:t>
            </a:r>
            <a:endParaRPr kumimoji="0" lang="en-US" sz="16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23" name="Rectangle 122"/>
          <p:cNvSpPr/>
          <p:nvPr/>
        </p:nvSpPr>
        <p:spPr>
          <a:xfrm>
            <a:off x="1228987" y="4875421"/>
            <a:ext cx="3815119" cy="26566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indent="107950" algn="l" defTabSz="914400" rtl="0" eaLnBrk="1" fontAlgn="auto" latinLnBrk="0" hangingPunct="1">
              <a:lnSpc>
                <a:spcPct val="100000"/>
              </a:lnSpc>
              <a:spcBef>
                <a:spcPts val="0"/>
              </a:spcBef>
              <a:spcAft>
                <a:spcPts val="0"/>
              </a:spcAft>
              <a:buClrTx/>
              <a:buSzTx/>
              <a:tabLst/>
              <a:defRPr/>
            </a:pPr>
            <a:r>
              <a:rPr lang="en-US" sz="1600" kern="0" dirty="0" smtClean="0">
                <a:solidFill>
                  <a:prstClr val="black"/>
                </a:solidFill>
                <a:latin typeface="Calibri"/>
              </a:rPr>
              <a:t>Integrated Infrastructure to be developed</a:t>
            </a:r>
            <a:endParaRPr kumimoji="0" lang="en-US" sz="1600" b="0" i="0" u="none" strike="noStrike" kern="0" cap="none" spc="0" normalizeH="0" baseline="0" noProof="0" dirty="0">
              <a:ln>
                <a:noFill/>
              </a:ln>
              <a:solidFill>
                <a:prstClr val="black"/>
              </a:solidFill>
              <a:effectLst/>
              <a:uLnTx/>
              <a:uFillTx/>
              <a:latin typeface="Calibri"/>
            </a:endParaRPr>
          </a:p>
        </p:txBody>
      </p:sp>
      <p:sp>
        <p:nvSpPr>
          <p:cNvPr id="3" name="Slide Number Placeholder 2"/>
          <p:cNvSpPr>
            <a:spLocks noGrp="1"/>
          </p:cNvSpPr>
          <p:nvPr>
            <p:ph type="sldNum" sz="quarter" idx="4"/>
          </p:nvPr>
        </p:nvSpPr>
        <p:spPr/>
        <p:txBody>
          <a:bodyPr/>
          <a:lstStyle/>
          <a:p>
            <a:fld id="{9330B75E-0530-469B-A88B-1785518AAEED}" type="slidenum">
              <a:rPr lang="en-IN" smtClean="0"/>
              <a:pPr/>
              <a:t>12</a:t>
            </a:fld>
            <a:endParaRPr lang="en-IN"/>
          </a:p>
        </p:txBody>
      </p:sp>
      <p:grpSp>
        <p:nvGrpSpPr>
          <p:cNvPr id="65" name="Cyber_security3" descr="{&quot;Key&quot;:&quot;POWER_USER_SHAPE_ICON&quot;,&quot;Value&quot;:&quot;POWER_USER_SHAPE_ICON_STYLE_1&quot;}">
            <a:extLst>
              <a:ext uri="{FF2B5EF4-FFF2-40B4-BE49-F238E27FC236}">
                <a16:creationId xmlns="" xmlns:a16="http://schemas.microsoft.com/office/drawing/2014/main" id="{4E3FC109-4EC6-454D-8A06-382405F74668}"/>
              </a:ext>
            </a:extLst>
          </p:cNvPr>
          <p:cNvGrpSpPr>
            <a:grpSpLocks noChangeAspect="1"/>
          </p:cNvGrpSpPr>
          <p:nvPr/>
        </p:nvGrpSpPr>
        <p:grpSpPr>
          <a:xfrm>
            <a:off x="2037277" y="4643483"/>
            <a:ext cx="279400" cy="185774"/>
            <a:chOff x="4967288" y="3103563"/>
            <a:chExt cx="900113" cy="598488"/>
          </a:xfrm>
          <a:solidFill>
            <a:schemeClr val="accent1"/>
          </a:solidFill>
        </p:grpSpPr>
        <p:sp>
          <p:nvSpPr>
            <p:cNvPr id="67" name="Freeform 380">
              <a:extLst>
                <a:ext uri="{FF2B5EF4-FFF2-40B4-BE49-F238E27FC236}">
                  <a16:creationId xmlns="" xmlns:a16="http://schemas.microsoft.com/office/drawing/2014/main" id="{4F56803C-2CB5-4578-A6BE-629E9D51E4C7}"/>
                </a:ext>
              </a:extLst>
            </p:cNvPr>
            <p:cNvSpPr>
              <a:spLocks/>
            </p:cNvSpPr>
            <p:nvPr/>
          </p:nvSpPr>
          <p:spPr bwMode="auto">
            <a:xfrm>
              <a:off x="4973638" y="3617913"/>
              <a:ext cx="889000" cy="77788"/>
            </a:xfrm>
            <a:custGeom>
              <a:avLst/>
              <a:gdLst>
                <a:gd name="T0" fmla="*/ 77 w 1318"/>
                <a:gd name="T1" fmla="*/ 0 h 114"/>
                <a:gd name="T2" fmla="*/ 0 w 1318"/>
                <a:gd name="T3" fmla="*/ 0 h 114"/>
                <a:gd name="T4" fmla="*/ 0 w 1318"/>
                <a:gd name="T5" fmla="*/ 64 h 114"/>
                <a:gd name="T6" fmla="*/ 58 w 1318"/>
                <a:gd name="T7" fmla="*/ 114 h 114"/>
                <a:gd name="T8" fmla="*/ 1260 w 1318"/>
                <a:gd name="T9" fmla="*/ 114 h 114"/>
                <a:gd name="T10" fmla="*/ 1318 w 1318"/>
                <a:gd name="T11" fmla="*/ 64 h 114"/>
                <a:gd name="T12" fmla="*/ 1318 w 1318"/>
                <a:gd name="T13" fmla="*/ 0 h 114"/>
                <a:gd name="T14" fmla="*/ 1241 w 1318"/>
                <a:gd name="T15" fmla="*/ 0 h 114"/>
                <a:gd name="T16" fmla="*/ 777 w 1318"/>
                <a:gd name="T17" fmla="*/ 0 h 114"/>
                <a:gd name="T18" fmla="*/ 777 w 1318"/>
                <a:gd name="T19" fmla="*/ 32 h 114"/>
                <a:gd name="T20" fmla="*/ 552 w 1318"/>
                <a:gd name="T21" fmla="*/ 32 h 114"/>
                <a:gd name="T22" fmla="*/ 552 w 1318"/>
                <a:gd name="T23" fmla="*/ 0 h 114"/>
                <a:gd name="T24" fmla="*/ 77 w 1318"/>
                <a:gd name="T2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8" h="114">
                  <a:moveTo>
                    <a:pt x="77" y="0"/>
                  </a:moveTo>
                  <a:lnTo>
                    <a:pt x="0" y="0"/>
                  </a:lnTo>
                  <a:lnTo>
                    <a:pt x="0" y="64"/>
                  </a:lnTo>
                  <a:cubicBezTo>
                    <a:pt x="0" y="92"/>
                    <a:pt x="26" y="114"/>
                    <a:pt x="58" y="114"/>
                  </a:cubicBezTo>
                  <a:lnTo>
                    <a:pt x="1260" y="114"/>
                  </a:lnTo>
                  <a:cubicBezTo>
                    <a:pt x="1292" y="114"/>
                    <a:pt x="1318" y="92"/>
                    <a:pt x="1318" y="64"/>
                  </a:cubicBezTo>
                  <a:lnTo>
                    <a:pt x="1318" y="0"/>
                  </a:lnTo>
                  <a:lnTo>
                    <a:pt x="1241" y="0"/>
                  </a:lnTo>
                  <a:lnTo>
                    <a:pt x="777" y="0"/>
                  </a:lnTo>
                  <a:lnTo>
                    <a:pt x="777" y="32"/>
                  </a:lnTo>
                  <a:lnTo>
                    <a:pt x="552" y="32"/>
                  </a:lnTo>
                  <a:lnTo>
                    <a:pt x="552" y="0"/>
                  </a:lnTo>
                  <a:lnTo>
                    <a:pt x="7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381">
              <a:extLst>
                <a:ext uri="{FF2B5EF4-FFF2-40B4-BE49-F238E27FC236}">
                  <a16:creationId xmlns="" xmlns:a16="http://schemas.microsoft.com/office/drawing/2014/main" id="{EFBCBD15-0679-4378-865C-A778A78B766B}"/>
                </a:ext>
              </a:extLst>
            </p:cNvPr>
            <p:cNvSpPr>
              <a:spLocks/>
            </p:cNvSpPr>
            <p:nvPr/>
          </p:nvSpPr>
          <p:spPr bwMode="auto">
            <a:xfrm>
              <a:off x="5019675" y="3103563"/>
              <a:ext cx="796925" cy="514350"/>
            </a:xfrm>
            <a:custGeom>
              <a:avLst/>
              <a:gdLst>
                <a:gd name="T0" fmla="*/ 1182 w 1182"/>
                <a:gd name="T1" fmla="*/ 763 h 763"/>
                <a:gd name="T2" fmla="*/ 1165 w 1182"/>
                <a:gd name="T3" fmla="*/ 763 h 763"/>
                <a:gd name="T4" fmla="*/ 1165 w 1182"/>
                <a:gd name="T5" fmla="*/ 48 h 763"/>
                <a:gd name="T6" fmla="*/ 1133 w 1182"/>
                <a:gd name="T7" fmla="*/ 16 h 763"/>
                <a:gd name="T8" fmla="*/ 49 w 1182"/>
                <a:gd name="T9" fmla="*/ 16 h 763"/>
                <a:gd name="T10" fmla="*/ 17 w 1182"/>
                <a:gd name="T11" fmla="*/ 48 h 763"/>
                <a:gd name="T12" fmla="*/ 17 w 1182"/>
                <a:gd name="T13" fmla="*/ 763 h 763"/>
                <a:gd name="T14" fmla="*/ 0 w 1182"/>
                <a:gd name="T15" fmla="*/ 763 h 763"/>
                <a:gd name="T16" fmla="*/ 0 w 1182"/>
                <a:gd name="T17" fmla="*/ 48 h 763"/>
                <a:gd name="T18" fmla="*/ 49 w 1182"/>
                <a:gd name="T19" fmla="*/ 0 h 763"/>
                <a:gd name="T20" fmla="*/ 1133 w 1182"/>
                <a:gd name="T21" fmla="*/ 0 h 763"/>
                <a:gd name="T22" fmla="*/ 1182 w 1182"/>
                <a:gd name="T23" fmla="*/ 48 h 763"/>
                <a:gd name="T24" fmla="*/ 1182 w 1182"/>
                <a:gd name="T25" fmla="*/ 763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82" h="763">
                  <a:moveTo>
                    <a:pt x="1182" y="763"/>
                  </a:moveTo>
                  <a:lnTo>
                    <a:pt x="1165" y="763"/>
                  </a:lnTo>
                  <a:lnTo>
                    <a:pt x="1165" y="48"/>
                  </a:lnTo>
                  <a:cubicBezTo>
                    <a:pt x="1165" y="30"/>
                    <a:pt x="1151" y="16"/>
                    <a:pt x="1133" y="16"/>
                  </a:cubicBezTo>
                  <a:lnTo>
                    <a:pt x="49" y="16"/>
                  </a:lnTo>
                  <a:cubicBezTo>
                    <a:pt x="31" y="16"/>
                    <a:pt x="17" y="30"/>
                    <a:pt x="17" y="48"/>
                  </a:cubicBezTo>
                  <a:lnTo>
                    <a:pt x="17" y="763"/>
                  </a:lnTo>
                  <a:lnTo>
                    <a:pt x="0" y="763"/>
                  </a:lnTo>
                  <a:lnTo>
                    <a:pt x="0" y="48"/>
                  </a:lnTo>
                  <a:cubicBezTo>
                    <a:pt x="0" y="21"/>
                    <a:pt x="22" y="0"/>
                    <a:pt x="49" y="0"/>
                  </a:cubicBezTo>
                  <a:lnTo>
                    <a:pt x="1133" y="0"/>
                  </a:lnTo>
                  <a:cubicBezTo>
                    <a:pt x="1160" y="0"/>
                    <a:pt x="1182" y="21"/>
                    <a:pt x="1182" y="48"/>
                  </a:cubicBezTo>
                  <a:lnTo>
                    <a:pt x="1182" y="763"/>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382">
              <a:extLst>
                <a:ext uri="{FF2B5EF4-FFF2-40B4-BE49-F238E27FC236}">
                  <a16:creationId xmlns="" xmlns:a16="http://schemas.microsoft.com/office/drawing/2014/main" id="{17CE85DB-A5F8-4D4D-BABC-03D1140252C4}"/>
                </a:ext>
              </a:extLst>
            </p:cNvPr>
            <p:cNvSpPr>
              <a:spLocks noEditPoints="1"/>
            </p:cNvSpPr>
            <p:nvPr/>
          </p:nvSpPr>
          <p:spPr bwMode="auto">
            <a:xfrm>
              <a:off x="4967288" y="3613151"/>
              <a:ext cx="900113" cy="88900"/>
            </a:xfrm>
            <a:custGeom>
              <a:avLst/>
              <a:gdLst>
                <a:gd name="T0" fmla="*/ 17 w 1334"/>
                <a:gd name="T1" fmla="*/ 17 h 131"/>
                <a:gd name="T2" fmla="*/ 17 w 1334"/>
                <a:gd name="T3" fmla="*/ 64 h 131"/>
                <a:gd name="T4" fmla="*/ 66 w 1334"/>
                <a:gd name="T5" fmla="*/ 114 h 131"/>
                <a:gd name="T6" fmla="*/ 1268 w 1334"/>
                <a:gd name="T7" fmla="*/ 114 h 131"/>
                <a:gd name="T8" fmla="*/ 1317 w 1334"/>
                <a:gd name="T9" fmla="*/ 64 h 131"/>
                <a:gd name="T10" fmla="*/ 1317 w 1334"/>
                <a:gd name="T11" fmla="*/ 17 h 131"/>
                <a:gd name="T12" fmla="*/ 795 w 1334"/>
                <a:gd name="T13" fmla="*/ 17 h 131"/>
                <a:gd name="T14" fmla="*/ 795 w 1334"/>
                <a:gd name="T15" fmla="*/ 45 h 131"/>
                <a:gd name="T16" fmla="*/ 554 w 1334"/>
                <a:gd name="T17" fmla="*/ 45 h 131"/>
                <a:gd name="T18" fmla="*/ 554 w 1334"/>
                <a:gd name="T19" fmla="*/ 17 h 131"/>
                <a:gd name="T20" fmla="*/ 17 w 1334"/>
                <a:gd name="T21" fmla="*/ 17 h 131"/>
                <a:gd name="T22" fmla="*/ 1268 w 1334"/>
                <a:gd name="T23" fmla="*/ 131 h 131"/>
                <a:gd name="T24" fmla="*/ 66 w 1334"/>
                <a:gd name="T25" fmla="*/ 131 h 131"/>
                <a:gd name="T26" fmla="*/ 0 w 1334"/>
                <a:gd name="T27" fmla="*/ 64 h 131"/>
                <a:gd name="T28" fmla="*/ 0 w 1334"/>
                <a:gd name="T29" fmla="*/ 0 h 131"/>
                <a:gd name="T30" fmla="*/ 571 w 1334"/>
                <a:gd name="T31" fmla="*/ 0 h 131"/>
                <a:gd name="T32" fmla="*/ 571 w 1334"/>
                <a:gd name="T33" fmla="*/ 28 h 131"/>
                <a:gd name="T34" fmla="*/ 779 w 1334"/>
                <a:gd name="T35" fmla="*/ 28 h 131"/>
                <a:gd name="T36" fmla="*/ 779 w 1334"/>
                <a:gd name="T37" fmla="*/ 0 h 131"/>
                <a:gd name="T38" fmla="*/ 1334 w 1334"/>
                <a:gd name="T39" fmla="*/ 0 h 131"/>
                <a:gd name="T40" fmla="*/ 1334 w 1334"/>
                <a:gd name="T41" fmla="*/ 64 h 131"/>
                <a:gd name="T42" fmla="*/ 1268 w 1334"/>
                <a:gd name="T43"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34" h="131">
                  <a:moveTo>
                    <a:pt x="17" y="17"/>
                  </a:moveTo>
                  <a:lnTo>
                    <a:pt x="17" y="64"/>
                  </a:lnTo>
                  <a:cubicBezTo>
                    <a:pt x="17" y="92"/>
                    <a:pt x="39" y="114"/>
                    <a:pt x="66" y="114"/>
                  </a:cubicBezTo>
                  <a:lnTo>
                    <a:pt x="1268" y="114"/>
                  </a:lnTo>
                  <a:cubicBezTo>
                    <a:pt x="1295" y="114"/>
                    <a:pt x="1317" y="92"/>
                    <a:pt x="1317" y="64"/>
                  </a:cubicBezTo>
                  <a:lnTo>
                    <a:pt x="1317" y="17"/>
                  </a:lnTo>
                  <a:lnTo>
                    <a:pt x="795" y="17"/>
                  </a:lnTo>
                  <a:lnTo>
                    <a:pt x="795" y="45"/>
                  </a:lnTo>
                  <a:lnTo>
                    <a:pt x="554" y="45"/>
                  </a:lnTo>
                  <a:lnTo>
                    <a:pt x="554" y="17"/>
                  </a:lnTo>
                  <a:lnTo>
                    <a:pt x="17" y="17"/>
                  </a:lnTo>
                  <a:close/>
                  <a:moveTo>
                    <a:pt x="1268" y="131"/>
                  </a:moveTo>
                  <a:lnTo>
                    <a:pt x="66" y="131"/>
                  </a:lnTo>
                  <a:cubicBezTo>
                    <a:pt x="30" y="131"/>
                    <a:pt x="0" y="101"/>
                    <a:pt x="0" y="64"/>
                  </a:cubicBezTo>
                  <a:lnTo>
                    <a:pt x="0" y="0"/>
                  </a:lnTo>
                  <a:lnTo>
                    <a:pt x="571" y="0"/>
                  </a:lnTo>
                  <a:lnTo>
                    <a:pt x="571" y="28"/>
                  </a:lnTo>
                  <a:lnTo>
                    <a:pt x="779" y="28"/>
                  </a:lnTo>
                  <a:lnTo>
                    <a:pt x="779" y="0"/>
                  </a:lnTo>
                  <a:lnTo>
                    <a:pt x="1334" y="0"/>
                  </a:lnTo>
                  <a:lnTo>
                    <a:pt x="1334" y="64"/>
                  </a:lnTo>
                  <a:cubicBezTo>
                    <a:pt x="1334" y="101"/>
                    <a:pt x="1304" y="131"/>
                    <a:pt x="1268" y="13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0" name="Group 69">
              <a:extLst>
                <a:ext uri="{FF2B5EF4-FFF2-40B4-BE49-F238E27FC236}">
                  <a16:creationId xmlns="" xmlns:a16="http://schemas.microsoft.com/office/drawing/2014/main" id="{A783A3CE-D9C0-442C-9FDB-E539CE34205E}"/>
                </a:ext>
              </a:extLst>
            </p:cNvPr>
            <p:cNvGrpSpPr/>
            <p:nvPr/>
          </p:nvGrpSpPr>
          <p:grpSpPr>
            <a:xfrm>
              <a:off x="5095875" y="3181351"/>
              <a:ext cx="641351" cy="371475"/>
              <a:chOff x="5095875" y="3181351"/>
              <a:chExt cx="641351" cy="371475"/>
            </a:xfrm>
            <a:grpFill/>
          </p:grpSpPr>
          <p:sp>
            <p:nvSpPr>
              <p:cNvPr id="71" name="Freeform: Shape 546">
                <a:extLst>
                  <a:ext uri="{FF2B5EF4-FFF2-40B4-BE49-F238E27FC236}">
                    <a16:creationId xmlns="" xmlns:a16="http://schemas.microsoft.com/office/drawing/2014/main" id="{15744716-3D9F-4EF0-A348-FCCABEB0922E}"/>
                  </a:ext>
                </a:extLst>
              </p:cNvPr>
              <p:cNvSpPr>
                <a:spLocks noChangeArrowheads="1"/>
              </p:cNvSpPr>
              <p:nvPr/>
            </p:nvSpPr>
            <p:spPr bwMode="auto">
              <a:xfrm>
                <a:off x="5311775" y="3300413"/>
                <a:ext cx="211138" cy="182563"/>
              </a:xfrm>
              <a:custGeom>
                <a:avLst/>
                <a:gdLst>
                  <a:gd name="connsiteX0" fmla="*/ 105570 w 211138"/>
                  <a:gd name="connsiteY0" fmla="*/ 57150 h 182563"/>
                  <a:gd name="connsiteX1" fmla="*/ 80963 w 211138"/>
                  <a:gd name="connsiteY1" fmla="*/ 82550 h 182563"/>
                  <a:gd name="connsiteX2" fmla="*/ 105570 w 211138"/>
                  <a:gd name="connsiteY2" fmla="*/ 107950 h 182563"/>
                  <a:gd name="connsiteX3" fmla="*/ 100013 w 211138"/>
                  <a:gd name="connsiteY3" fmla="*/ 107950 h 182563"/>
                  <a:gd name="connsiteX4" fmla="*/ 100013 w 211138"/>
                  <a:gd name="connsiteY4" fmla="*/ 144463 h 182563"/>
                  <a:gd name="connsiteX5" fmla="*/ 111126 w 211138"/>
                  <a:gd name="connsiteY5" fmla="*/ 144463 h 182563"/>
                  <a:gd name="connsiteX6" fmla="*/ 111126 w 211138"/>
                  <a:gd name="connsiteY6" fmla="*/ 107950 h 182563"/>
                  <a:gd name="connsiteX7" fmla="*/ 105570 w 211138"/>
                  <a:gd name="connsiteY7" fmla="*/ 107950 h 182563"/>
                  <a:gd name="connsiteX8" fmla="*/ 130177 w 211138"/>
                  <a:gd name="connsiteY8" fmla="*/ 82550 h 182563"/>
                  <a:gd name="connsiteX9" fmla="*/ 105570 w 211138"/>
                  <a:gd name="connsiteY9" fmla="*/ 57150 h 182563"/>
                  <a:gd name="connsiteX10" fmla="*/ 0 w 211138"/>
                  <a:gd name="connsiteY10" fmla="*/ 0 h 182563"/>
                  <a:gd name="connsiteX11" fmla="*/ 211138 w 211138"/>
                  <a:gd name="connsiteY11" fmla="*/ 0 h 182563"/>
                  <a:gd name="connsiteX12" fmla="*/ 211138 w 211138"/>
                  <a:gd name="connsiteY12" fmla="*/ 182563 h 182563"/>
                  <a:gd name="connsiteX13" fmla="*/ 0 w 211138"/>
                  <a:gd name="connsiteY13" fmla="*/ 182563 h 182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1138" h="182563">
                    <a:moveTo>
                      <a:pt x="105570" y="57150"/>
                    </a:moveTo>
                    <a:cubicBezTo>
                      <a:pt x="91980" y="57150"/>
                      <a:pt x="80963" y="68522"/>
                      <a:pt x="80963" y="82550"/>
                    </a:cubicBezTo>
                    <a:cubicBezTo>
                      <a:pt x="80963" y="96578"/>
                      <a:pt x="91980" y="107950"/>
                      <a:pt x="105570" y="107950"/>
                    </a:cubicBezTo>
                    <a:lnTo>
                      <a:pt x="100013" y="107950"/>
                    </a:lnTo>
                    <a:lnTo>
                      <a:pt x="100013" y="144463"/>
                    </a:lnTo>
                    <a:lnTo>
                      <a:pt x="111126" y="144463"/>
                    </a:lnTo>
                    <a:lnTo>
                      <a:pt x="111126" y="107950"/>
                    </a:lnTo>
                    <a:lnTo>
                      <a:pt x="105570" y="107950"/>
                    </a:lnTo>
                    <a:cubicBezTo>
                      <a:pt x="119160" y="107950"/>
                      <a:pt x="130177" y="96578"/>
                      <a:pt x="130177" y="82550"/>
                    </a:cubicBezTo>
                    <a:cubicBezTo>
                      <a:pt x="130177" y="68522"/>
                      <a:pt x="119160" y="57150"/>
                      <a:pt x="105570" y="57150"/>
                    </a:cubicBezTo>
                    <a:close/>
                    <a:moveTo>
                      <a:pt x="0" y="0"/>
                    </a:moveTo>
                    <a:lnTo>
                      <a:pt x="211138" y="0"/>
                    </a:lnTo>
                    <a:lnTo>
                      <a:pt x="211138" y="182563"/>
                    </a:lnTo>
                    <a:lnTo>
                      <a:pt x="0" y="182563"/>
                    </a:lnTo>
                    <a:close/>
                  </a:path>
                </a:pathLst>
              </a:custGeom>
              <a:grpFill/>
              <a:ln w="9525">
                <a:noFill/>
                <a:miter lim="800000"/>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383">
                <a:extLst>
                  <a:ext uri="{FF2B5EF4-FFF2-40B4-BE49-F238E27FC236}">
                    <a16:creationId xmlns="" xmlns:a16="http://schemas.microsoft.com/office/drawing/2014/main" id="{F6808A87-1583-4978-BEDE-C6F53ECFC909}"/>
                  </a:ext>
                </a:extLst>
              </p:cNvPr>
              <p:cNvSpPr>
                <a:spLocks noEditPoints="1"/>
              </p:cNvSpPr>
              <p:nvPr/>
            </p:nvSpPr>
            <p:spPr bwMode="auto">
              <a:xfrm>
                <a:off x="5307013" y="3295651"/>
                <a:ext cx="220663" cy="193675"/>
              </a:xfrm>
              <a:custGeom>
                <a:avLst/>
                <a:gdLst>
                  <a:gd name="T0" fmla="*/ 16 w 328"/>
                  <a:gd name="T1" fmla="*/ 269 h 286"/>
                  <a:gd name="T2" fmla="*/ 312 w 328"/>
                  <a:gd name="T3" fmla="*/ 269 h 286"/>
                  <a:gd name="T4" fmla="*/ 312 w 328"/>
                  <a:gd name="T5" fmla="*/ 16 h 286"/>
                  <a:gd name="T6" fmla="*/ 16 w 328"/>
                  <a:gd name="T7" fmla="*/ 16 h 286"/>
                  <a:gd name="T8" fmla="*/ 16 w 328"/>
                  <a:gd name="T9" fmla="*/ 269 h 286"/>
                  <a:gd name="T10" fmla="*/ 328 w 328"/>
                  <a:gd name="T11" fmla="*/ 286 h 286"/>
                  <a:gd name="T12" fmla="*/ 0 w 328"/>
                  <a:gd name="T13" fmla="*/ 286 h 286"/>
                  <a:gd name="T14" fmla="*/ 0 w 328"/>
                  <a:gd name="T15" fmla="*/ 0 h 286"/>
                  <a:gd name="T16" fmla="*/ 328 w 328"/>
                  <a:gd name="T17" fmla="*/ 0 h 286"/>
                  <a:gd name="T18" fmla="*/ 328 w 328"/>
                  <a:gd name="T19" fmla="*/ 28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8" h="286">
                    <a:moveTo>
                      <a:pt x="16" y="269"/>
                    </a:moveTo>
                    <a:lnTo>
                      <a:pt x="312" y="269"/>
                    </a:lnTo>
                    <a:lnTo>
                      <a:pt x="312" y="16"/>
                    </a:lnTo>
                    <a:lnTo>
                      <a:pt x="16" y="16"/>
                    </a:lnTo>
                    <a:lnTo>
                      <a:pt x="16" y="269"/>
                    </a:lnTo>
                    <a:close/>
                    <a:moveTo>
                      <a:pt x="328" y="286"/>
                    </a:moveTo>
                    <a:lnTo>
                      <a:pt x="0" y="286"/>
                    </a:lnTo>
                    <a:lnTo>
                      <a:pt x="0" y="0"/>
                    </a:lnTo>
                    <a:lnTo>
                      <a:pt x="328" y="0"/>
                    </a:lnTo>
                    <a:lnTo>
                      <a:pt x="328" y="2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384">
                <a:extLst>
                  <a:ext uri="{FF2B5EF4-FFF2-40B4-BE49-F238E27FC236}">
                    <a16:creationId xmlns="" xmlns:a16="http://schemas.microsoft.com/office/drawing/2014/main" id="{6A0ECBA8-DB4B-439B-BD73-48F435FBB2BF}"/>
                  </a:ext>
                </a:extLst>
              </p:cNvPr>
              <p:cNvSpPr>
                <a:spLocks/>
              </p:cNvSpPr>
              <p:nvPr/>
            </p:nvSpPr>
            <p:spPr bwMode="auto">
              <a:xfrm>
                <a:off x="5334000" y="3181351"/>
                <a:ext cx="166688" cy="125413"/>
              </a:xfrm>
              <a:custGeom>
                <a:avLst/>
                <a:gdLst>
                  <a:gd name="T0" fmla="*/ 245 w 245"/>
                  <a:gd name="T1" fmla="*/ 186 h 186"/>
                  <a:gd name="T2" fmla="*/ 201 w 245"/>
                  <a:gd name="T3" fmla="*/ 186 h 186"/>
                  <a:gd name="T4" fmla="*/ 201 w 245"/>
                  <a:gd name="T5" fmla="*/ 170 h 186"/>
                  <a:gd name="T6" fmla="*/ 229 w 245"/>
                  <a:gd name="T7" fmla="*/ 170 h 186"/>
                  <a:gd name="T8" fmla="*/ 229 w 245"/>
                  <a:gd name="T9" fmla="*/ 122 h 186"/>
                  <a:gd name="T10" fmla="*/ 123 w 245"/>
                  <a:gd name="T11" fmla="*/ 16 h 186"/>
                  <a:gd name="T12" fmla="*/ 17 w 245"/>
                  <a:gd name="T13" fmla="*/ 122 h 186"/>
                  <a:gd name="T14" fmla="*/ 17 w 245"/>
                  <a:gd name="T15" fmla="*/ 170 h 186"/>
                  <a:gd name="T16" fmla="*/ 45 w 245"/>
                  <a:gd name="T17" fmla="*/ 170 h 186"/>
                  <a:gd name="T18" fmla="*/ 45 w 245"/>
                  <a:gd name="T19" fmla="*/ 186 h 186"/>
                  <a:gd name="T20" fmla="*/ 0 w 245"/>
                  <a:gd name="T21" fmla="*/ 186 h 186"/>
                  <a:gd name="T22" fmla="*/ 0 w 245"/>
                  <a:gd name="T23" fmla="*/ 122 h 186"/>
                  <a:gd name="T24" fmla="*/ 123 w 245"/>
                  <a:gd name="T25" fmla="*/ 0 h 186"/>
                  <a:gd name="T26" fmla="*/ 245 w 245"/>
                  <a:gd name="T27" fmla="*/ 122 h 186"/>
                  <a:gd name="T28" fmla="*/ 245 w 245"/>
                  <a:gd name="T2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5" h="186">
                    <a:moveTo>
                      <a:pt x="245" y="186"/>
                    </a:moveTo>
                    <a:lnTo>
                      <a:pt x="201" y="186"/>
                    </a:lnTo>
                    <a:lnTo>
                      <a:pt x="201" y="170"/>
                    </a:lnTo>
                    <a:lnTo>
                      <a:pt x="229" y="170"/>
                    </a:lnTo>
                    <a:lnTo>
                      <a:pt x="229" y="122"/>
                    </a:lnTo>
                    <a:cubicBezTo>
                      <a:pt x="229" y="64"/>
                      <a:pt x="181" y="16"/>
                      <a:pt x="123" y="16"/>
                    </a:cubicBezTo>
                    <a:cubicBezTo>
                      <a:pt x="65" y="16"/>
                      <a:pt x="17" y="64"/>
                      <a:pt x="17" y="122"/>
                    </a:cubicBezTo>
                    <a:lnTo>
                      <a:pt x="17" y="170"/>
                    </a:lnTo>
                    <a:lnTo>
                      <a:pt x="45" y="170"/>
                    </a:lnTo>
                    <a:lnTo>
                      <a:pt x="45" y="186"/>
                    </a:lnTo>
                    <a:lnTo>
                      <a:pt x="0" y="186"/>
                    </a:lnTo>
                    <a:lnTo>
                      <a:pt x="0" y="122"/>
                    </a:lnTo>
                    <a:cubicBezTo>
                      <a:pt x="0" y="55"/>
                      <a:pt x="55" y="0"/>
                      <a:pt x="123" y="0"/>
                    </a:cubicBezTo>
                    <a:cubicBezTo>
                      <a:pt x="190" y="0"/>
                      <a:pt x="245" y="55"/>
                      <a:pt x="245" y="122"/>
                    </a:cubicBezTo>
                    <a:lnTo>
                      <a:pt x="245" y="1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385">
                <a:extLst>
                  <a:ext uri="{FF2B5EF4-FFF2-40B4-BE49-F238E27FC236}">
                    <a16:creationId xmlns="" xmlns:a16="http://schemas.microsoft.com/office/drawing/2014/main" id="{676EB59F-D506-4E87-9F15-3016E3C825C9}"/>
                  </a:ext>
                </a:extLst>
              </p:cNvPr>
              <p:cNvSpPr>
                <a:spLocks noEditPoints="1"/>
              </p:cNvSpPr>
              <p:nvPr/>
            </p:nvSpPr>
            <p:spPr bwMode="auto">
              <a:xfrm>
                <a:off x="5386388" y="3351213"/>
                <a:ext cx="61913" cy="61913"/>
              </a:xfrm>
              <a:custGeom>
                <a:avLst/>
                <a:gdLst>
                  <a:gd name="T0" fmla="*/ 46 w 91"/>
                  <a:gd name="T1" fmla="*/ 17 h 91"/>
                  <a:gd name="T2" fmla="*/ 17 w 91"/>
                  <a:gd name="T3" fmla="*/ 46 h 91"/>
                  <a:gd name="T4" fmla="*/ 46 w 91"/>
                  <a:gd name="T5" fmla="*/ 75 h 91"/>
                  <a:gd name="T6" fmla="*/ 75 w 91"/>
                  <a:gd name="T7" fmla="*/ 46 h 91"/>
                  <a:gd name="T8" fmla="*/ 46 w 91"/>
                  <a:gd name="T9" fmla="*/ 17 h 91"/>
                  <a:gd name="T10" fmla="*/ 46 w 91"/>
                  <a:gd name="T11" fmla="*/ 91 h 91"/>
                  <a:gd name="T12" fmla="*/ 0 w 91"/>
                  <a:gd name="T13" fmla="*/ 46 h 91"/>
                  <a:gd name="T14" fmla="*/ 46 w 91"/>
                  <a:gd name="T15" fmla="*/ 0 h 91"/>
                  <a:gd name="T16" fmla="*/ 91 w 91"/>
                  <a:gd name="T17" fmla="*/ 46 h 91"/>
                  <a:gd name="T18" fmla="*/ 46 w 91"/>
                  <a:gd name="T19"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6" y="17"/>
                    </a:moveTo>
                    <a:cubicBezTo>
                      <a:pt x="30" y="17"/>
                      <a:pt x="17" y="30"/>
                      <a:pt x="17" y="46"/>
                    </a:cubicBezTo>
                    <a:cubicBezTo>
                      <a:pt x="17" y="62"/>
                      <a:pt x="30" y="75"/>
                      <a:pt x="46" y="75"/>
                    </a:cubicBezTo>
                    <a:cubicBezTo>
                      <a:pt x="62" y="75"/>
                      <a:pt x="75" y="62"/>
                      <a:pt x="75" y="46"/>
                    </a:cubicBezTo>
                    <a:cubicBezTo>
                      <a:pt x="75" y="30"/>
                      <a:pt x="62" y="17"/>
                      <a:pt x="46" y="17"/>
                    </a:cubicBezTo>
                    <a:close/>
                    <a:moveTo>
                      <a:pt x="46" y="91"/>
                    </a:moveTo>
                    <a:cubicBezTo>
                      <a:pt x="21" y="91"/>
                      <a:pt x="0" y="71"/>
                      <a:pt x="0" y="46"/>
                    </a:cubicBezTo>
                    <a:cubicBezTo>
                      <a:pt x="0" y="21"/>
                      <a:pt x="21" y="0"/>
                      <a:pt x="46" y="0"/>
                    </a:cubicBezTo>
                    <a:cubicBezTo>
                      <a:pt x="71" y="0"/>
                      <a:pt x="91" y="21"/>
                      <a:pt x="91" y="46"/>
                    </a:cubicBezTo>
                    <a:cubicBezTo>
                      <a:pt x="91" y="71"/>
                      <a:pt x="71" y="91"/>
                      <a:pt x="46" y="9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387">
                <a:extLst>
                  <a:ext uri="{FF2B5EF4-FFF2-40B4-BE49-F238E27FC236}">
                    <a16:creationId xmlns="" xmlns:a16="http://schemas.microsoft.com/office/drawing/2014/main" id="{EF73EDE5-A12D-4BFF-BF3E-E05942290E2C}"/>
                  </a:ext>
                </a:extLst>
              </p:cNvPr>
              <p:cNvSpPr>
                <a:spLocks/>
              </p:cNvSpPr>
              <p:nvPr/>
            </p:nvSpPr>
            <p:spPr bwMode="auto">
              <a:xfrm>
                <a:off x="5556250" y="3276601"/>
                <a:ext cx="115888" cy="71438"/>
              </a:xfrm>
              <a:custGeom>
                <a:avLst/>
                <a:gdLst>
                  <a:gd name="T0" fmla="*/ 36 w 73"/>
                  <a:gd name="T1" fmla="*/ 45 h 45"/>
                  <a:gd name="T2" fmla="*/ 0 w 73"/>
                  <a:gd name="T3" fmla="*/ 45 h 45"/>
                  <a:gd name="T4" fmla="*/ 0 w 73"/>
                  <a:gd name="T5" fmla="*/ 38 h 45"/>
                  <a:gd name="T6" fmla="*/ 33 w 73"/>
                  <a:gd name="T7" fmla="*/ 38 h 45"/>
                  <a:gd name="T8" fmla="*/ 67 w 73"/>
                  <a:gd name="T9" fmla="*/ 0 h 45"/>
                  <a:gd name="T10" fmla="*/ 73 w 73"/>
                  <a:gd name="T11" fmla="*/ 5 h 45"/>
                  <a:gd name="T12" fmla="*/ 36 w 73"/>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73" h="45">
                    <a:moveTo>
                      <a:pt x="36" y="45"/>
                    </a:moveTo>
                    <a:lnTo>
                      <a:pt x="0" y="45"/>
                    </a:lnTo>
                    <a:lnTo>
                      <a:pt x="0" y="38"/>
                    </a:lnTo>
                    <a:lnTo>
                      <a:pt x="33" y="38"/>
                    </a:lnTo>
                    <a:lnTo>
                      <a:pt x="67" y="0"/>
                    </a:lnTo>
                    <a:lnTo>
                      <a:pt x="73" y="5"/>
                    </a:lnTo>
                    <a:lnTo>
                      <a:pt x="36"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388">
                <a:extLst>
                  <a:ext uri="{FF2B5EF4-FFF2-40B4-BE49-F238E27FC236}">
                    <a16:creationId xmlns="" xmlns:a16="http://schemas.microsoft.com/office/drawing/2014/main" id="{00DA55BF-1FC4-4EF5-A1EE-AFECB826C05A}"/>
                  </a:ext>
                </a:extLst>
              </p:cNvPr>
              <p:cNvSpPr>
                <a:spLocks noEditPoints="1"/>
              </p:cNvSpPr>
              <p:nvPr/>
            </p:nvSpPr>
            <p:spPr bwMode="auto">
              <a:xfrm>
                <a:off x="5653088" y="3230563"/>
                <a:ext cx="61913" cy="61913"/>
              </a:xfrm>
              <a:custGeom>
                <a:avLst/>
                <a:gdLst>
                  <a:gd name="T0" fmla="*/ 46 w 92"/>
                  <a:gd name="T1" fmla="*/ 16 h 92"/>
                  <a:gd name="T2" fmla="*/ 16 w 92"/>
                  <a:gd name="T3" fmla="*/ 46 h 92"/>
                  <a:gd name="T4" fmla="*/ 46 w 92"/>
                  <a:gd name="T5" fmla="*/ 75 h 92"/>
                  <a:gd name="T6" fmla="*/ 75 w 92"/>
                  <a:gd name="T7" fmla="*/ 46 h 92"/>
                  <a:gd name="T8" fmla="*/ 46 w 92"/>
                  <a:gd name="T9" fmla="*/ 16 h 92"/>
                  <a:gd name="T10" fmla="*/ 46 w 92"/>
                  <a:gd name="T11" fmla="*/ 92 h 92"/>
                  <a:gd name="T12" fmla="*/ 0 w 92"/>
                  <a:gd name="T13" fmla="*/ 46 h 92"/>
                  <a:gd name="T14" fmla="*/ 46 w 92"/>
                  <a:gd name="T15" fmla="*/ 0 h 92"/>
                  <a:gd name="T16" fmla="*/ 92 w 92"/>
                  <a:gd name="T17" fmla="*/ 46 h 92"/>
                  <a:gd name="T18" fmla="*/ 46 w 9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92">
                    <a:moveTo>
                      <a:pt x="46" y="16"/>
                    </a:moveTo>
                    <a:cubicBezTo>
                      <a:pt x="29" y="16"/>
                      <a:pt x="16" y="29"/>
                      <a:pt x="16" y="46"/>
                    </a:cubicBezTo>
                    <a:cubicBezTo>
                      <a:pt x="16" y="62"/>
                      <a:pt x="29" y="75"/>
                      <a:pt x="46" y="75"/>
                    </a:cubicBezTo>
                    <a:cubicBezTo>
                      <a:pt x="62" y="75"/>
                      <a:pt x="75" y="62"/>
                      <a:pt x="75" y="46"/>
                    </a:cubicBezTo>
                    <a:cubicBezTo>
                      <a:pt x="75" y="29"/>
                      <a:pt x="62" y="16"/>
                      <a:pt x="46" y="16"/>
                    </a:cubicBezTo>
                    <a:close/>
                    <a:moveTo>
                      <a:pt x="46" y="92"/>
                    </a:moveTo>
                    <a:cubicBezTo>
                      <a:pt x="20" y="92"/>
                      <a:pt x="0" y="71"/>
                      <a:pt x="0" y="46"/>
                    </a:cubicBezTo>
                    <a:cubicBezTo>
                      <a:pt x="0" y="20"/>
                      <a:pt x="20" y="0"/>
                      <a:pt x="46" y="0"/>
                    </a:cubicBezTo>
                    <a:cubicBezTo>
                      <a:pt x="71" y="0"/>
                      <a:pt x="92" y="20"/>
                      <a:pt x="92" y="46"/>
                    </a:cubicBezTo>
                    <a:cubicBezTo>
                      <a:pt x="92" y="71"/>
                      <a:pt x="71" y="92"/>
                      <a:pt x="46" y="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389">
                <a:extLst>
                  <a:ext uri="{FF2B5EF4-FFF2-40B4-BE49-F238E27FC236}">
                    <a16:creationId xmlns="" xmlns:a16="http://schemas.microsoft.com/office/drawing/2014/main" id="{B5627270-22A9-4FC2-AE7F-805EC9F36A45}"/>
                  </a:ext>
                </a:extLst>
              </p:cNvPr>
              <p:cNvSpPr>
                <a:spLocks noEditPoints="1"/>
              </p:cNvSpPr>
              <p:nvPr/>
            </p:nvSpPr>
            <p:spPr bwMode="auto">
              <a:xfrm>
                <a:off x="5675313" y="3360738"/>
                <a:ext cx="61913" cy="61913"/>
              </a:xfrm>
              <a:custGeom>
                <a:avLst/>
                <a:gdLst>
                  <a:gd name="T0" fmla="*/ 46 w 92"/>
                  <a:gd name="T1" fmla="*/ 17 h 92"/>
                  <a:gd name="T2" fmla="*/ 17 w 92"/>
                  <a:gd name="T3" fmla="*/ 46 h 92"/>
                  <a:gd name="T4" fmla="*/ 46 w 92"/>
                  <a:gd name="T5" fmla="*/ 76 h 92"/>
                  <a:gd name="T6" fmla="*/ 75 w 92"/>
                  <a:gd name="T7" fmla="*/ 46 h 92"/>
                  <a:gd name="T8" fmla="*/ 46 w 92"/>
                  <a:gd name="T9" fmla="*/ 17 h 92"/>
                  <a:gd name="T10" fmla="*/ 46 w 92"/>
                  <a:gd name="T11" fmla="*/ 92 h 92"/>
                  <a:gd name="T12" fmla="*/ 0 w 92"/>
                  <a:gd name="T13" fmla="*/ 46 h 92"/>
                  <a:gd name="T14" fmla="*/ 46 w 92"/>
                  <a:gd name="T15" fmla="*/ 0 h 92"/>
                  <a:gd name="T16" fmla="*/ 92 w 92"/>
                  <a:gd name="T17" fmla="*/ 46 h 92"/>
                  <a:gd name="T18" fmla="*/ 46 w 9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92">
                    <a:moveTo>
                      <a:pt x="46" y="17"/>
                    </a:moveTo>
                    <a:cubicBezTo>
                      <a:pt x="30" y="17"/>
                      <a:pt x="17" y="30"/>
                      <a:pt x="17" y="46"/>
                    </a:cubicBezTo>
                    <a:cubicBezTo>
                      <a:pt x="17" y="62"/>
                      <a:pt x="30" y="76"/>
                      <a:pt x="46" y="76"/>
                    </a:cubicBezTo>
                    <a:cubicBezTo>
                      <a:pt x="62" y="76"/>
                      <a:pt x="75" y="62"/>
                      <a:pt x="75" y="46"/>
                    </a:cubicBezTo>
                    <a:cubicBezTo>
                      <a:pt x="75" y="30"/>
                      <a:pt x="62" y="17"/>
                      <a:pt x="46" y="17"/>
                    </a:cubicBezTo>
                    <a:close/>
                    <a:moveTo>
                      <a:pt x="46" y="92"/>
                    </a:moveTo>
                    <a:cubicBezTo>
                      <a:pt x="21" y="92"/>
                      <a:pt x="0" y="72"/>
                      <a:pt x="0" y="46"/>
                    </a:cubicBezTo>
                    <a:cubicBezTo>
                      <a:pt x="0" y="21"/>
                      <a:pt x="21" y="0"/>
                      <a:pt x="46" y="0"/>
                    </a:cubicBezTo>
                    <a:cubicBezTo>
                      <a:pt x="71" y="0"/>
                      <a:pt x="92" y="21"/>
                      <a:pt x="92" y="46"/>
                    </a:cubicBezTo>
                    <a:cubicBezTo>
                      <a:pt x="92" y="72"/>
                      <a:pt x="71" y="92"/>
                      <a:pt x="46" y="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390">
                <a:extLst>
                  <a:ext uri="{FF2B5EF4-FFF2-40B4-BE49-F238E27FC236}">
                    <a16:creationId xmlns="" xmlns:a16="http://schemas.microsoft.com/office/drawing/2014/main" id="{154F9451-7F51-49FF-933B-D6D09F671F21}"/>
                  </a:ext>
                </a:extLst>
              </p:cNvPr>
              <p:cNvSpPr>
                <a:spLocks/>
              </p:cNvSpPr>
              <p:nvPr/>
            </p:nvSpPr>
            <p:spPr bwMode="auto">
              <a:xfrm>
                <a:off x="5556250" y="3435351"/>
                <a:ext cx="115888" cy="71438"/>
              </a:xfrm>
              <a:custGeom>
                <a:avLst/>
                <a:gdLst>
                  <a:gd name="T0" fmla="*/ 67 w 73"/>
                  <a:gd name="T1" fmla="*/ 45 h 45"/>
                  <a:gd name="T2" fmla="*/ 33 w 73"/>
                  <a:gd name="T3" fmla="*/ 7 h 45"/>
                  <a:gd name="T4" fmla="*/ 0 w 73"/>
                  <a:gd name="T5" fmla="*/ 7 h 45"/>
                  <a:gd name="T6" fmla="*/ 0 w 73"/>
                  <a:gd name="T7" fmla="*/ 0 h 45"/>
                  <a:gd name="T8" fmla="*/ 36 w 73"/>
                  <a:gd name="T9" fmla="*/ 0 h 45"/>
                  <a:gd name="T10" fmla="*/ 73 w 73"/>
                  <a:gd name="T11" fmla="*/ 40 h 45"/>
                  <a:gd name="T12" fmla="*/ 67 w 73"/>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73" h="45">
                    <a:moveTo>
                      <a:pt x="67" y="45"/>
                    </a:moveTo>
                    <a:lnTo>
                      <a:pt x="33" y="7"/>
                    </a:lnTo>
                    <a:lnTo>
                      <a:pt x="0" y="7"/>
                    </a:lnTo>
                    <a:lnTo>
                      <a:pt x="0" y="0"/>
                    </a:lnTo>
                    <a:lnTo>
                      <a:pt x="36" y="0"/>
                    </a:lnTo>
                    <a:lnTo>
                      <a:pt x="73" y="40"/>
                    </a:lnTo>
                    <a:lnTo>
                      <a:pt x="67"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391">
                <a:extLst>
                  <a:ext uri="{FF2B5EF4-FFF2-40B4-BE49-F238E27FC236}">
                    <a16:creationId xmlns="" xmlns:a16="http://schemas.microsoft.com/office/drawing/2014/main" id="{FC16881A-A14E-4363-9635-3A32AD40D6CE}"/>
                  </a:ext>
                </a:extLst>
              </p:cNvPr>
              <p:cNvSpPr>
                <a:spLocks noEditPoints="1"/>
              </p:cNvSpPr>
              <p:nvPr/>
            </p:nvSpPr>
            <p:spPr bwMode="auto">
              <a:xfrm>
                <a:off x="5653088" y="3490913"/>
                <a:ext cx="61913" cy="61913"/>
              </a:xfrm>
              <a:custGeom>
                <a:avLst/>
                <a:gdLst>
                  <a:gd name="T0" fmla="*/ 46 w 92"/>
                  <a:gd name="T1" fmla="*/ 17 h 92"/>
                  <a:gd name="T2" fmla="*/ 16 w 92"/>
                  <a:gd name="T3" fmla="*/ 46 h 92"/>
                  <a:gd name="T4" fmla="*/ 46 w 92"/>
                  <a:gd name="T5" fmla="*/ 75 h 92"/>
                  <a:gd name="T6" fmla="*/ 75 w 92"/>
                  <a:gd name="T7" fmla="*/ 46 h 92"/>
                  <a:gd name="T8" fmla="*/ 46 w 92"/>
                  <a:gd name="T9" fmla="*/ 17 h 92"/>
                  <a:gd name="T10" fmla="*/ 46 w 92"/>
                  <a:gd name="T11" fmla="*/ 92 h 92"/>
                  <a:gd name="T12" fmla="*/ 0 w 92"/>
                  <a:gd name="T13" fmla="*/ 46 h 92"/>
                  <a:gd name="T14" fmla="*/ 46 w 92"/>
                  <a:gd name="T15" fmla="*/ 0 h 92"/>
                  <a:gd name="T16" fmla="*/ 92 w 92"/>
                  <a:gd name="T17" fmla="*/ 46 h 92"/>
                  <a:gd name="T18" fmla="*/ 46 w 9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92">
                    <a:moveTo>
                      <a:pt x="46" y="17"/>
                    </a:moveTo>
                    <a:cubicBezTo>
                      <a:pt x="29" y="17"/>
                      <a:pt x="16" y="30"/>
                      <a:pt x="16" y="46"/>
                    </a:cubicBezTo>
                    <a:cubicBezTo>
                      <a:pt x="16" y="62"/>
                      <a:pt x="29" y="75"/>
                      <a:pt x="46" y="75"/>
                    </a:cubicBezTo>
                    <a:cubicBezTo>
                      <a:pt x="62" y="75"/>
                      <a:pt x="75" y="62"/>
                      <a:pt x="75" y="46"/>
                    </a:cubicBezTo>
                    <a:cubicBezTo>
                      <a:pt x="75" y="30"/>
                      <a:pt x="62" y="17"/>
                      <a:pt x="46" y="17"/>
                    </a:cubicBezTo>
                    <a:close/>
                    <a:moveTo>
                      <a:pt x="46" y="92"/>
                    </a:moveTo>
                    <a:cubicBezTo>
                      <a:pt x="20" y="92"/>
                      <a:pt x="0" y="71"/>
                      <a:pt x="0" y="46"/>
                    </a:cubicBezTo>
                    <a:cubicBezTo>
                      <a:pt x="0" y="21"/>
                      <a:pt x="20" y="0"/>
                      <a:pt x="46" y="0"/>
                    </a:cubicBezTo>
                    <a:cubicBezTo>
                      <a:pt x="71" y="0"/>
                      <a:pt x="92" y="21"/>
                      <a:pt x="92" y="46"/>
                    </a:cubicBezTo>
                    <a:cubicBezTo>
                      <a:pt x="92" y="71"/>
                      <a:pt x="71" y="92"/>
                      <a:pt x="46" y="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Rectangle 392">
                <a:extLst>
                  <a:ext uri="{FF2B5EF4-FFF2-40B4-BE49-F238E27FC236}">
                    <a16:creationId xmlns="" xmlns:a16="http://schemas.microsoft.com/office/drawing/2014/main" id="{93441A71-0EFD-407A-B522-1BAD51D5FF23}"/>
                  </a:ext>
                </a:extLst>
              </p:cNvPr>
              <p:cNvSpPr>
                <a:spLocks noChangeArrowheads="1"/>
              </p:cNvSpPr>
              <p:nvPr/>
            </p:nvSpPr>
            <p:spPr bwMode="auto">
              <a:xfrm>
                <a:off x="5556250" y="3386138"/>
                <a:ext cx="125413" cy="11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393">
                <a:extLst>
                  <a:ext uri="{FF2B5EF4-FFF2-40B4-BE49-F238E27FC236}">
                    <a16:creationId xmlns="" xmlns:a16="http://schemas.microsoft.com/office/drawing/2014/main" id="{3703E4AD-46CE-47DF-9C9A-A09771A0A93F}"/>
                  </a:ext>
                </a:extLst>
              </p:cNvPr>
              <p:cNvSpPr>
                <a:spLocks/>
              </p:cNvSpPr>
              <p:nvPr/>
            </p:nvSpPr>
            <p:spPr bwMode="auto">
              <a:xfrm>
                <a:off x="5162550" y="3435351"/>
                <a:ext cx="115888" cy="71438"/>
              </a:xfrm>
              <a:custGeom>
                <a:avLst/>
                <a:gdLst>
                  <a:gd name="T0" fmla="*/ 5 w 73"/>
                  <a:gd name="T1" fmla="*/ 45 h 45"/>
                  <a:gd name="T2" fmla="*/ 0 w 73"/>
                  <a:gd name="T3" fmla="*/ 40 h 45"/>
                  <a:gd name="T4" fmla="*/ 37 w 73"/>
                  <a:gd name="T5" fmla="*/ 0 h 45"/>
                  <a:gd name="T6" fmla="*/ 73 w 73"/>
                  <a:gd name="T7" fmla="*/ 0 h 45"/>
                  <a:gd name="T8" fmla="*/ 73 w 73"/>
                  <a:gd name="T9" fmla="*/ 7 h 45"/>
                  <a:gd name="T10" fmla="*/ 40 w 73"/>
                  <a:gd name="T11" fmla="*/ 7 h 45"/>
                  <a:gd name="T12" fmla="*/ 5 w 73"/>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73" h="45">
                    <a:moveTo>
                      <a:pt x="5" y="45"/>
                    </a:moveTo>
                    <a:lnTo>
                      <a:pt x="0" y="40"/>
                    </a:lnTo>
                    <a:lnTo>
                      <a:pt x="37" y="0"/>
                    </a:lnTo>
                    <a:lnTo>
                      <a:pt x="73" y="0"/>
                    </a:lnTo>
                    <a:lnTo>
                      <a:pt x="73" y="7"/>
                    </a:lnTo>
                    <a:lnTo>
                      <a:pt x="40" y="7"/>
                    </a:lnTo>
                    <a:lnTo>
                      <a:pt x="5"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394">
                <a:extLst>
                  <a:ext uri="{FF2B5EF4-FFF2-40B4-BE49-F238E27FC236}">
                    <a16:creationId xmlns="" xmlns:a16="http://schemas.microsoft.com/office/drawing/2014/main" id="{71C96C1E-D080-46A1-AEC2-5F611DA3A84A}"/>
                  </a:ext>
                </a:extLst>
              </p:cNvPr>
              <p:cNvSpPr>
                <a:spLocks noEditPoints="1"/>
              </p:cNvSpPr>
              <p:nvPr/>
            </p:nvSpPr>
            <p:spPr bwMode="auto">
              <a:xfrm>
                <a:off x="5119688" y="3490913"/>
                <a:ext cx="61913" cy="61913"/>
              </a:xfrm>
              <a:custGeom>
                <a:avLst/>
                <a:gdLst>
                  <a:gd name="T0" fmla="*/ 46 w 92"/>
                  <a:gd name="T1" fmla="*/ 17 h 92"/>
                  <a:gd name="T2" fmla="*/ 16 w 92"/>
                  <a:gd name="T3" fmla="*/ 46 h 92"/>
                  <a:gd name="T4" fmla="*/ 46 w 92"/>
                  <a:gd name="T5" fmla="*/ 75 h 92"/>
                  <a:gd name="T6" fmla="*/ 75 w 92"/>
                  <a:gd name="T7" fmla="*/ 46 h 92"/>
                  <a:gd name="T8" fmla="*/ 46 w 92"/>
                  <a:gd name="T9" fmla="*/ 17 h 92"/>
                  <a:gd name="T10" fmla="*/ 46 w 92"/>
                  <a:gd name="T11" fmla="*/ 92 h 92"/>
                  <a:gd name="T12" fmla="*/ 0 w 92"/>
                  <a:gd name="T13" fmla="*/ 46 h 92"/>
                  <a:gd name="T14" fmla="*/ 46 w 92"/>
                  <a:gd name="T15" fmla="*/ 0 h 92"/>
                  <a:gd name="T16" fmla="*/ 92 w 92"/>
                  <a:gd name="T17" fmla="*/ 46 h 92"/>
                  <a:gd name="T18" fmla="*/ 46 w 9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92">
                    <a:moveTo>
                      <a:pt x="46" y="17"/>
                    </a:moveTo>
                    <a:cubicBezTo>
                      <a:pt x="29" y="17"/>
                      <a:pt x="16" y="30"/>
                      <a:pt x="16" y="46"/>
                    </a:cubicBezTo>
                    <a:cubicBezTo>
                      <a:pt x="16" y="62"/>
                      <a:pt x="29" y="75"/>
                      <a:pt x="46" y="75"/>
                    </a:cubicBezTo>
                    <a:cubicBezTo>
                      <a:pt x="62" y="75"/>
                      <a:pt x="75" y="62"/>
                      <a:pt x="75" y="46"/>
                    </a:cubicBezTo>
                    <a:cubicBezTo>
                      <a:pt x="75" y="30"/>
                      <a:pt x="62" y="17"/>
                      <a:pt x="46" y="17"/>
                    </a:cubicBezTo>
                    <a:close/>
                    <a:moveTo>
                      <a:pt x="46" y="92"/>
                    </a:moveTo>
                    <a:cubicBezTo>
                      <a:pt x="20" y="92"/>
                      <a:pt x="0" y="71"/>
                      <a:pt x="0" y="46"/>
                    </a:cubicBezTo>
                    <a:cubicBezTo>
                      <a:pt x="0" y="21"/>
                      <a:pt x="20" y="0"/>
                      <a:pt x="46" y="0"/>
                    </a:cubicBezTo>
                    <a:cubicBezTo>
                      <a:pt x="71" y="0"/>
                      <a:pt x="92" y="21"/>
                      <a:pt x="92" y="46"/>
                    </a:cubicBezTo>
                    <a:cubicBezTo>
                      <a:pt x="92" y="71"/>
                      <a:pt x="71" y="92"/>
                      <a:pt x="46" y="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395">
                <a:extLst>
                  <a:ext uri="{FF2B5EF4-FFF2-40B4-BE49-F238E27FC236}">
                    <a16:creationId xmlns="" xmlns:a16="http://schemas.microsoft.com/office/drawing/2014/main" id="{F0F95718-CB30-412B-A018-75D953529B69}"/>
                  </a:ext>
                </a:extLst>
              </p:cNvPr>
              <p:cNvSpPr>
                <a:spLocks noEditPoints="1"/>
              </p:cNvSpPr>
              <p:nvPr/>
            </p:nvSpPr>
            <p:spPr bwMode="auto">
              <a:xfrm>
                <a:off x="5095875" y="3360738"/>
                <a:ext cx="61913" cy="61913"/>
              </a:xfrm>
              <a:custGeom>
                <a:avLst/>
                <a:gdLst>
                  <a:gd name="T0" fmla="*/ 46 w 92"/>
                  <a:gd name="T1" fmla="*/ 17 h 92"/>
                  <a:gd name="T2" fmla="*/ 17 w 92"/>
                  <a:gd name="T3" fmla="*/ 46 h 92"/>
                  <a:gd name="T4" fmla="*/ 46 w 92"/>
                  <a:gd name="T5" fmla="*/ 76 h 92"/>
                  <a:gd name="T6" fmla="*/ 76 w 92"/>
                  <a:gd name="T7" fmla="*/ 46 h 92"/>
                  <a:gd name="T8" fmla="*/ 46 w 92"/>
                  <a:gd name="T9" fmla="*/ 17 h 92"/>
                  <a:gd name="T10" fmla="*/ 46 w 92"/>
                  <a:gd name="T11" fmla="*/ 92 h 92"/>
                  <a:gd name="T12" fmla="*/ 0 w 92"/>
                  <a:gd name="T13" fmla="*/ 46 h 92"/>
                  <a:gd name="T14" fmla="*/ 46 w 92"/>
                  <a:gd name="T15" fmla="*/ 0 h 92"/>
                  <a:gd name="T16" fmla="*/ 92 w 92"/>
                  <a:gd name="T17" fmla="*/ 46 h 92"/>
                  <a:gd name="T18" fmla="*/ 46 w 9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92">
                    <a:moveTo>
                      <a:pt x="46" y="17"/>
                    </a:moveTo>
                    <a:cubicBezTo>
                      <a:pt x="30" y="17"/>
                      <a:pt x="17" y="30"/>
                      <a:pt x="17" y="46"/>
                    </a:cubicBezTo>
                    <a:cubicBezTo>
                      <a:pt x="17" y="62"/>
                      <a:pt x="30" y="76"/>
                      <a:pt x="46" y="76"/>
                    </a:cubicBezTo>
                    <a:cubicBezTo>
                      <a:pt x="62" y="76"/>
                      <a:pt x="76" y="62"/>
                      <a:pt x="76" y="46"/>
                    </a:cubicBezTo>
                    <a:cubicBezTo>
                      <a:pt x="76" y="30"/>
                      <a:pt x="62" y="17"/>
                      <a:pt x="46" y="17"/>
                    </a:cubicBezTo>
                    <a:close/>
                    <a:moveTo>
                      <a:pt x="46" y="92"/>
                    </a:moveTo>
                    <a:cubicBezTo>
                      <a:pt x="21" y="92"/>
                      <a:pt x="0" y="72"/>
                      <a:pt x="0" y="46"/>
                    </a:cubicBezTo>
                    <a:cubicBezTo>
                      <a:pt x="0" y="21"/>
                      <a:pt x="21" y="0"/>
                      <a:pt x="46" y="0"/>
                    </a:cubicBezTo>
                    <a:cubicBezTo>
                      <a:pt x="72" y="0"/>
                      <a:pt x="92" y="21"/>
                      <a:pt x="92" y="46"/>
                    </a:cubicBezTo>
                    <a:cubicBezTo>
                      <a:pt x="92" y="72"/>
                      <a:pt x="72" y="92"/>
                      <a:pt x="46" y="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396">
                <a:extLst>
                  <a:ext uri="{FF2B5EF4-FFF2-40B4-BE49-F238E27FC236}">
                    <a16:creationId xmlns="" xmlns:a16="http://schemas.microsoft.com/office/drawing/2014/main" id="{819D44BC-01DD-4B99-BF9F-9883660DFBCC}"/>
                  </a:ext>
                </a:extLst>
              </p:cNvPr>
              <p:cNvSpPr>
                <a:spLocks/>
              </p:cNvSpPr>
              <p:nvPr/>
            </p:nvSpPr>
            <p:spPr bwMode="auto">
              <a:xfrm>
                <a:off x="5162550" y="3276601"/>
                <a:ext cx="115888" cy="71438"/>
              </a:xfrm>
              <a:custGeom>
                <a:avLst/>
                <a:gdLst>
                  <a:gd name="T0" fmla="*/ 73 w 73"/>
                  <a:gd name="T1" fmla="*/ 45 h 45"/>
                  <a:gd name="T2" fmla="*/ 37 w 73"/>
                  <a:gd name="T3" fmla="*/ 45 h 45"/>
                  <a:gd name="T4" fmla="*/ 0 w 73"/>
                  <a:gd name="T5" fmla="*/ 5 h 45"/>
                  <a:gd name="T6" fmla="*/ 5 w 73"/>
                  <a:gd name="T7" fmla="*/ 0 h 45"/>
                  <a:gd name="T8" fmla="*/ 40 w 73"/>
                  <a:gd name="T9" fmla="*/ 38 h 45"/>
                  <a:gd name="T10" fmla="*/ 73 w 73"/>
                  <a:gd name="T11" fmla="*/ 38 h 45"/>
                  <a:gd name="T12" fmla="*/ 73 w 73"/>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73" h="45">
                    <a:moveTo>
                      <a:pt x="73" y="45"/>
                    </a:moveTo>
                    <a:lnTo>
                      <a:pt x="37" y="45"/>
                    </a:lnTo>
                    <a:lnTo>
                      <a:pt x="0" y="5"/>
                    </a:lnTo>
                    <a:lnTo>
                      <a:pt x="5" y="0"/>
                    </a:lnTo>
                    <a:lnTo>
                      <a:pt x="40" y="38"/>
                    </a:lnTo>
                    <a:lnTo>
                      <a:pt x="73" y="38"/>
                    </a:lnTo>
                    <a:lnTo>
                      <a:pt x="73" y="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397">
                <a:extLst>
                  <a:ext uri="{FF2B5EF4-FFF2-40B4-BE49-F238E27FC236}">
                    <a16:creationId xmlns="" xmlns:a16="http://schemas.microsoft.com/office/drawing/2014/main" id="{4D2BAAD3-96FA-4229-9E27-E89731558644}"/>
                  </a:ext>
                </a:extLst>
              </p:cNvPr>
              <p:cNvSpPr>
                <a:spLocks noEditPoints="1"/>
              </p:cNvSpPr>
              <p:nvPr/>
            </p:nvSpPr>
            <p:spPr bwMode="auto">
              <a:xfrm>
                <a:off x="5119688" y="3230563"/>
                <a:ext cx="61913" cy="61913"/>
              </a:xfrm>
              <a:custGeom>
                <a:avLst/>
                <a:gdLst>
                  <a:gd name="T0" fmla="*/ 46 w 92"/>
                  <a:gd name="T1" fmla="*/ 16 h 92"/>
                  <a:gd name="T2" fmla="*/ 16 w 92"/>
                  <a:gd name="T3" fmla="*/ 46 h 92"/>
                  <a:gd name="T4" fmla="*/ 46 w 92"/>
                  <a:gd name="T5" fmla="*/ 75 h 92"/>
                  <a:gd name="T6" fmla="*/ 75 w 92"/>
                  <a:gd name="T7" fmla="*/ 46 h 92"/>
                  <a:gd name="T8" fmla="*/ 46 w 92"/>
                  <a:gd name="T9" fmla="*/ 16 h 92"/>
                  <a:gd name="T10" fmla="*/ 46 w 92"/>
                  <a:gd name="T11" fmla="*/ 92 h 92"/>
                  <a:gd name="T12" fmla="*/ 0 w 92"/>
                  <a:gd name="T13" fmla="*/ 46 h 92"/>
                  <a:gd name="T14" fmla="*/ 46 w 92"/>
                  <a:gd name="T15" fmla="*/ 0 h 92"/>
                  <a:gd name="T16" fmla="*/ 92 w 92"/>
                  <a:gd name="T17" fmla="*/ 46 h 92"/>
                  <a:gd name="T18" fmla="*/ 46 w 92"/>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92">
                    <a:moveTo>
                      <a:pt x="46" y="16"/>
                    </a:moveTo>
                    <a:cubicBezTo>
                      <a:pt x="29" y="16"/>
                      <a:pt x="16" y="29"/>
                      <a:pt x="16" y="46"/>
                    </a:cubicBezTo>
                    <a:cubicBezTo>
                      <a:pt x="16" y="62"/>
                      <a:pt x="29" y="75"/>
                      <a:pt x="46" y="75"/>
                    </a:cubicBezTo>
                    <a:cubicBezTo>
                      <a:pt x="62" y="75"/>
                      <a:pt x="75" y="62"/>
                      <a:pt x="75" y="46"/>
                    </a:cubicBezTo>
                    <a:cubicBezTo>
                      <a:pt x="75" y="29"/>
                      <a:pt x="62" y="16"/>
                      <a:pt x="46" y="16"/>
                    </a:cubicBezTo>
                    <a:close/>
                    <a:moveTo>
                      <a:pt x="46" y="92"/>
                    </a:moveTo>
                    <a:cubicBezTo>
                      <a:pt x="20" y="92"/>
                      <a:pt x="0" y="71"/>
                      <a:pt x="0" y="46"/>
                    </a:cubicBezTo>
                    <a:cubicBezTo>
                      <a:pt x="0" y="20"/>
                      <a:pt x="20" y="0"/>
                      <a:pt x="46" y="0"/>
                    </a:cubicBezTo>
                    <a:cubicBezTo>
                      <a:pt x="71" y="0"/>
                      <a:pt x="92" y="20"/>
                      <a:pt x="92" y="46"/>
                    </a:cubicBezTo>
                    <a:cubicBezTo>
                      <a:pt x="92" y="71"/>
                      <a:pt x="71" y="92"/>
                      <a:pt x="46" y="9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Rectangle 398">
                <a:extLst>
                  <a:ext uri="{FF2B5EF4-FFF2-40B4-BE49-F238E27FC236}">
                    <a16:creationId xmlns="" xmlns:a16="http://schemas.microsoft.com/office/drawing/2014/main" id="{42C50564-3808-48AA-9BE8-B535757128B9}"/>
                  </a:ext>
                </a:extLst>
              </p:cNvPr>
              <p:cNvSpPr>
                <a:spLocks noChangeArrowheads="1"/>
              </p:cNvSpPr>
              <p:nvPr/>
            </p:nvSpPr>
            <p:spPr bwMode="auto">
              <a:xfrm>
                <a:off x="5153025" y="3386138"/>
                <a:ext cx="125413" cy="11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87" name="Technology2" descr="{&quot;Key&quot;:&quot;POWER_USER_SHAPE_ICON&quot;,&quot;Value&quot;:&quot;POWER_USER_SHAPE_ICON_STYLE_1&quot;}">
            <a:extLst>
              <a:ext uri="{FF2B5EF4-FFF2-40B4-BE49-F238E27FC236}">
                <a16:creationId xmlns="" xmlns:a16="http://schemas.microsoft.com/office/drawing/2014/main" id="{981B27E1-569E-4D2B-B524-2FB0A1C1B72B}"/>
              </a:ext>
            </a:extLst>
          </p:cNvPr>
          <p:cNvGrpSpPr>
            <a:grpSpLocks noChangeAspect="1"/>
          </p:cNvGrpSpPr>
          <p:nvPr/>
        </p:nvGrpSpPr>
        <p:grpSpPr>
          <a:xfrm>
            <a:off x="3287463" y="4266139"/>
            <a:ext cx="263225" cy="258763"/>
            <a:chOff x="2349501" y="5734051"/>
            <a:chExt cx="749300" cy="736600"/>
          </a:xfrm>
          <a:solidFill>
            <a:schemeClr val="accent1"/>
          </a:solidFill>
        </p:grpSpPr>
        <p:sp>
          <p:nvSpPr>
            <p:cNvPr id="88" name="Freeform: Shape 563">
              <a:extLst>
                <a:ext uri="{FF2B5EF4-FFF2-40B4-BE49-F238E27FC236}">
                  <a16:creationId xmlns="" xmlns:a16="http://schemas.microsoft.com/office/drawing/2014/main" id="{4026A52A-05E8-43EF-8436-A5A00EB0ECB2}"/>
                </a:ext>
              </a:extLst>
            </p:cNvPr>
            <p:cNvSpPr>
              <a:spLocks/>
            </p:cNvSpPr>
            <p:nvPr/>
          </p:nvSpPr>
          <p:spPr bwMode="auto">
            <a:xfrm>
              <a:off x="2349501" y="5756276"/>
              <a:ext cx="352425" cy="704850"/>
            </a:xfrm>
            <a:custGeom>
              <a:avLst/>
              <a:gdLst>
                <a:gd name="connsiteX0" fmla="*/ 311917 w 352425"/>
                <a:gd name="connsiteY0" fmla="*/ 0 h 704850"/>
                <a:gd name="connsiteX1" fmla="*/ 352425 w 352425"/>
                <a:gd name="connsiteY1" fmla="*/ 0 h 704850"/>
                <a:gd name="connsiteX2" fmla="*/ 352425 w 352425"/>
                <a:gd name="connsiteY2" fmla="*/ 193675 h 704850"/>
                <a:gd name="connsiteX3" fmla="*/ 193675 w 352425"/>
                <a:gd name="connsiteY3" fmla="*/ 352762 h 704850"/>
                <a:gd name="connsiteX4" fmla="*/ 352425 w 352425"/>
                <a:gd name="connsiteY4" fmla="*/ 511175 h 704850"/>
                <a:gd name="connsiteX5" fmla="*/ 352425 w 352425"/>
                <a:gd name="connsiteY5" fmla="*/ 704850 h 704850"/>
                <a:gd name="connsiteX6" fmla="*/ 311917 w 352425"/>
                <a:gd name="connsiteY6" fmla="*/ 704850 h 704850"/>
                <a:gd name="connsiteX7" fmla="*/ 281535 w 352425"/>
                <a:gd name="connsiteY7" fmla="*/ 671061 h 704850"/>
                <a:gd name="connsiteX8" fmla="*/ 281535 w 352425"/>
                <a:gd name="connsiteY8" fmla="*/ 650787 h 704850"/>
                <a:gd name="connsiteX9" fmla="*/ 259255 w 352425"/>
                <a:gd name="connsiteY9" fmla="*/ 619025 h 704850"/>
                <a:gd name="connsiteX10" fmla="*/ 230224 w 352425"/>
                <a:gd name="connsiteY10" fmla="*/ 606861 h 704850"/>
                <a:gd name="connsiteX11" fmla="*/ 191066 w 352425"/>
                <a:gd name="connsiteY11" fmla="*/ 614294 h 704850"/>
                <a:gd name="connsiteX12" fmla="*/ 175537 w 352425"/>
                <a:gd name="connsiteY12" fmla="*/ 629837 h 704850"/>
                <a:gd name="connsiteX13" fmla="*/ 131653 w 352425"/>
                <a:gd name="connsiteY13" fmla="*/ 629837 h 704850"/>
                <a:gd name="connsiteX14" fmla="*/ 74941 w 352425"/>
                <a:gd name="connsiteY14" fmla="*/ 573071 h 704850"/>
                <a:gd name="connsiteX15" fmla="*/ 76967 w 352425"/>
                <a:gd name="connsiteY15" fmla="*/ 527117 h 704850"/>
                <a:gd name="connsiteX16" fmla="*/ 91145 w 352425"/>
                <a:gd name="connsiteY16" fmla="*/ 512926 h 704850"/>
                <a:gd name="connsiteX17" fmla="*/ 97896 w 352425"/>
                <a:gd name="connsiteY17" fmla="*/ 475081 h 704850"/>
                <a:gd name="connsiteX18" fmla="*/ 86419 w 352425"/>
                <a:gd name="connsiteY18" fmla="*/ 446698 h 704850"/>
                <a:gd name="connsiteX19" fmla="*/ 53336 w 352425"/>
                <a:gd name="connsiteY19" fmla="*/ 423721 h 704850"/>
                <a:gd name="connsiteX20" fmla="*/ 31057 w 352425"/>
                <a:gd name="connsiteY20" fmla="*/ 423721 h 704850"/>
                <a:gd name="connsiteX21" fmla="*/ 0 w 352425"/>
                <a:gd name="connsiteY21" fmla="*/ 392635 h 704850"/>
                <a:gd name="connsiteX22" fmla="*/ 0 w 352425"/>
                <a:gd name="connsiteY22" fmla="*/ 312216 h 704850"/>
                <a:gd name="connsiteX23" fmla="*/ 31057 w 352425"/>
                <a:gd name="connsiteY23" fmla="*/ 281805 h 704850"/>
                <a:gd name="connsiteX24" fmla="*/ 53336 w 352425"/>
                <a:gd name="connsiteY24" fmla="*/ 281805 h 704850"/>
                <a:gd name="connsiteX25" fmla="*/ 86419 w 352425"/>
                <a:gd name="connsiteY25" fmla="*/ 258152 h 704850"/>
                <a:gd name="connsiteX26" fmla="*/ 97896 w 352425"/>
                <a:gd name="connsiteY26" fmla="*/ 230445 h 704850"/>
                <a:gd name="connsiteX27" fmla="*/ 90469 w 352425"/>
                <a:gd name="connsiteY27" fmla="*/ 191249 h 704850"/>
                <a:gd name="connsiteX28" fmla="*/ 74941 w 352425"/>
                <a:gd name="connsiteY28" fmla="*/ 175706 h 704850"/>
                <a:gd name="connsiteX29" fmla="*/ 74941 w 352425"/>
                <a:gd name="connsiteY29" fmla="*/ 131779 h 704850"/>
                <a:gd name="connsiteX30" fmla="*/ 131653 w 352425"/>
                <a:gd name="connsiteY30" fmla="*/ 75013 h 704850"/>
                <a:gd name="connsiteX31" fmla="*/ 177563 w 352425"/>
                <a:gd name="connsiteY31" fmla="*/ 77040 h 704850"/>
                <a:gd name="connsiteX32" fmla="*/ 191741 w 352425"/>
                <a:gd name="connsiteY32" fmla="*/ 91232 h 704850"/>
                <a:gd name="connsiteX33" fmla="*/ 229549 w 352425"/>
                <a:gd name="connsiteY33" fmla="*/ 97990 h 704850"/>
                <a:gd name="connsiteX34" fmla="*/ 257905 w 352425"/>
                <a:gd name="connsiteY34" fmla="*/ 86501 h 704850"/>
                <a:gd name="connsiteX35" fmla="*/ 281535 w 352425"/>
                <a:gd name="connsiteY35" fmla="*/ 53388 h 704850"/>
                <a:gd name="connsiteX36" fmla="*/ 281535 w 352425"/>
                <a:gd name="connsiteY36" fmla="*/ 31087 h 704850"/>
                <a:gd name="connsiteX37" fmla="*/ 311917 w 352425"/>
                <a:gd name="connsiteY37" fmla="*/ 0 h 70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425" h="704850">
                  <a:moveTo>
                    <a:pt x="311917" y="0"/>
                  </a:moveTo>
                  <a:lnTo>
                    <a:pt x="352425" y="0"/>
                  </a:lnTo>
                  <a:lnTo>
                    <a:pt x="352425" y="193675"/>
                  </a:lnTo>
                  <a:cubicBezTo>
                    <a:pt x="264305" y="193675"/>
                    <a:pt x="193675" y="264456"/>
                    <a:pt x="193675" y="352762"/>
                  </a:cubicBezTo>
                  <a:cubicBezTo>
                    <a:pt x="193675" y="440395"/>
                    <a:pt x="264305" y="511175"/>
                    <a:pt x="352425" y="511175"/>
                  </a:cubicBezTo>
                  <a:lnTo>
                    <a:pt x="352425" y="704850"/>
                  </a:lnTo>
                  <a:lnTo>
                    <a:pt x="311917" y="704850"/>
                  </a:lnTo>
                  <a:cubicBezTo>
                    <a:pt x="295038" y="704850"/>
                    <a:pt x="281535" y="690659"/>
                    <a:pt x="281535" y="671061"/>
                  </a:cubicBezTo>
                  <a:lnTo>
                    <a:pt x="281535" y="650787"/>
                  </a:lnTo>
                  <a:cubicBezTo>
                    <a:pt x="281535" y="636595"/>
                    <a:pt x="272758" y="623755"/>
                    <a:pt x="259255" y="619025"/>
                  </a:cubicBezTo>
                  <a:cubicBezTo>
                    <a:pt x="249128" y="615646"/>
                    <a:pt x="239676" y="611591"/>
                    <a:pt x="230224" y="606861"/>
                  </a:cubicBezTo>
                  <a:cubicBezTo>
                    <a:pt x="217396" y="600778"/>
                    <a:pt x="201193" y="603482"/>
                    <a:pt x="191066" y="614294"/>
                  </a:cubicBezTo>
                  <a:lnTo>
                    <a:pt x="175537" y="629837"/>
                  </a:lnTo>
                  <a:cubicBezTo>
                    <a:pt x="163385" y="642002"/>
                    <a:pt x="143806" y="642002"/>
                    <a:pt x="131653" y="629837"/>
                  </a:cubicBezTo>
                  <a:lnTo>
                    <a:pt x="74941" y="573071"/>
                  </a:lnTo>
                  <a:cubicBezTo>
                    <a:pt x="62788" y="560907"/>
                    <a:pt x="62788" y="541309"/>
                    <a:pt x="76967" y="527117"/>
                  </a:cubicBezTo>
                  <a:lnTo>
                    <a:pt x="91145" y="512926"/>
                  </a:lnTo>
                  <a:cubicBezTo>
                    <a:pt x="101272" y="502789"/>
                    <a:pt x="103972" y="487921"/>
                    <a:pt x="97896" y="475081"/>
                  </a:cubicBezTo>
                  <a:cubicBezTo>
                    <a:pt x="93845" y="465620"/>
                    <a:pt x="89794" y="456159"/>
                    <a:pt x="86419" y="446698"/>
                  </a:cubicBezTo>
                  <a:cubicBezTo>
                    <a:pt x="81017" y="432506"/>
                    <a:pt x="68190" y="423721"/>
                    <a:pt x="53336" y="423721"/>
                  </a:cubicBezTo>
                  <a:lnTo>
                    <a:pt x="31057" y="423721"/>
                  </a:lnTo>
                  <a:cubicBezTo>
                    <a:pt x="14178" y="423721"/>
                    <a:pt x="0" y="409530"/>
                    <a:pt x="0" y="392635"/>
                  </a:cubicBezTo>
                  <a:lnTo>
                    <a:pt x="0" y="312216"/>
                  </a:lnTo>
                  <a:cubicBezTo>
                    <a:pt x="0" y="295321"/>
                    <a:pt x="14178" y="281805"/>
                    <a:pt x="31057" y="281805"/>
                  </a:cubicBezTo>
                  <a:lnTo>
                    <a:pt x="53336" y="281805"/>
                  </a:lnTo>
                  <a:cubicBezTo>
                    <a:pt x="68190" y="281805"/>
                    <a:pt x="81017" y="272344"/>
                    <a:pt x="86419" y="258152"/>
                  </a:cubicBezTo>
                  <a:cubicBezTo>
                    <a:pt x="89794" y="248691"/>
                    <a:pt x="93170" y="239906"/>
                    <a:pt x="97896" y="230445"/>
                  </a:cubicBezTo>
                  <a:cubicBezTo>
                    <a:pt x="103972" y="217605"/>
                    <a:pt x="101272" y="201386"/>
                    <a:pt x="90469" y="191249"/>
                  </a:cubicBezTo>
                  <a:lnTo>
                    <a:pt x="74941" y="175706"/>
                  </a:lnTo>
                  <a:cubicBezTo>
                    <a:pt x="62788" y="163542"/>
                    <a:pt x="62788" y="143944"/>
                    <a:pt x="74941" y="131779"/>
                  </a:cubicBezTo>
                  <a:lnTo>
                    <a:pt x="131653" y="75013"/>
                  </a:lnTo>
                  <a:cubicBezTo>
                    <a:pt x="143806" y="62849"/>
                    <a:pt x="163385" y="62849"/>
                    <a:pt x="177563" y="77040"/>
                  </a:cubicBezTo>
                  <a:lnTo>
                    <a:pt x="191741" y="91232"/>
                  </a:lnTo>
                  <a:cubicBezTo>
                    <a:pt x="201868" y="101369"/>
                    <a:pt x="216721" y="104072"/>
                    <a:pt x="229549" y="97990"/>
                  </a:cubicBezTo>
                  <a:cubicBezTo>
                    <a:pt x="239001" y="93935"/>
                    <a:pt x="248453" y="89880"/>
                    <a:pt x="257905" y="86501"/>
                  </a:cubicBezTo>
                  <a:cubicBezTo>
                    <a:pt x="272083" y="81095"/>
                    <a:pt x="281535" y="68255"/>
                    <a:pt x="281535" y="53388"/>
                  </a:cubicBezTo>
                  <a:lnTo>
                    <a:pt x="281535" y="31087"/>
                  </a:lnTo>
                  <a:cubicBezTo>
                    <a:pt x="281535" y="14192"/>
                    <a:pt x="295038" y="0"/>
                    <a:pt x="311917" y="0"/>
                  </a:cubicBezTo>
                  <a:close/>
                </a:path>
              </a:pathLst>
            </a:custGeom>
            <a:grpFill/>
            <a:ln w="9525">
              <a:noFill/>
              <a:round/>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480">
              <a:extLst>
                <a:ext uri="{FF2B5EF4-FFF2-40B4-BE49-F238E27FC236}">
                  <a16:creationId xmlns="" xmlns:a16="http://schemas.microsoft.com/office/drawing/2014/main" id="{A1EA5DAB-CFE8-4F4A-B4ED-7F7A5EC27DB6}"/>
                </a:ext>
              </a:extLst>
            </p:cNvPr>
            <p:cNvSpPr>
              <a:spLocks/>
            </p:cNvSpPr>
            <p:nvPr/>
          </p:nvSpPr>
          <p:spPr bwMode="auto">
            <a:xfrm>
              <a:off x="2662238" y="6208713"/>
              <a:ext cx="144463" cy="123825"/>
            </a:xfrm>
            <a:custGeom>
              <a:avLst/>
              <a:gdLst>
                <a:gd name="T0" fmla="*/ 214 w 214"/>
                <a:gd name="T1" fmla="*/ 183 h 183"/>
                <a:gd name="T2" fmla="*/ 168 w 214"/>
                <a:gd name="T3" fmla="*/ 183 h 183"/>
                <a:gd name="T4" fmla="*/ 112 w 214"/>
                <a:gd name="T5" fmla="*/ 128 h 183"/>
                <a:gd name="T6" fmla="*/ 112 w 214"/>
                <a:gd name="T7" fmla="*/ 55 h 183"/>
                <a:gd name="T8" fmla="*/ 73 w 214"/>
                <a:gd name="T9" fmla="*/ 16 h 183"/>
                <a:gd name="T10" fmla="*/ 0 w 214"/>
                <a:gd name="T11" fmla="*/ 16 h 183"/>
                <a:gd name="T12" fmla="*/ 0 w 214"/>
                <a:gd name="T13" fmla="*/ 0 h 183"/>
                <a:gd name="T14" fmla="*/ 73 w 214"/>
                <a:gd name="T15" fmla="*/ 0 h 183"/>
                <a:gd name="T16" fmla="*/ 129 w 214"/>
                <a:gd name="T17" fmla="*/ 55 h 183"/>
                <a:gd name="T18" fmla="*/ 129 w 214"/>
                <a:gd name="T19" fmla="*/ 128 h 183"/>
                <a:gd name="T20" fmla="*/ 168 w 214"/>
                <a:gd name="T21" fmla="*/ 167 h 183"/>
                <a:gd name="T22" fmla="*/ 214 w 214"/>
                <a:gd name="T23" fmla="*/ 167 h 183"/>
                <a:gd name="T24" fmla="*/ 214 w 214"/>
                <a:gd name="T2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4" h="183">
                  <a:moveTo>
                    <a:pt x="214" y="183"/>
                  </a:moveTo>
                  <a:lnTo>
                    <a:pt x="168" y="183"/>
                  </a:lnTo>
                  <a:cubicBezTo>
                    <a:pt x="137" y="183"/>
                    <a:pt x="112" y="158"/>
                    <a:pt x="112" y="128"/>
                  </a:cubicBezTo>
                  <a:lnTo>
                    <a:pt x="112" y="55"/>
                  </a:lnTo>
                  <a:cubicBezTo>
                    <a:pt x="112" y="34"/>
                    <a:pt x="95" y="16"/>
                    <a:pt x="73" y="16"/>
                  </a:cubicBezTo>
                  <a:lnTo>
                    <a:pt x="0" y="16"/>
                  </a:lnTo>
                  <a:lnTo>
                    <a:pt x="0" y="0"/>
                  </a:lnTo>
                  <a:lnTo>
                    <a:pt x="73" y="0"/>
                  </a:lnTo>
                  <a:cubicBezTo>
                    <a:pt x="104" y="0"/>
                    <a:pt x="129" y="25"/>
                    <a:pt x="129" y="55"/>
                  </a:cubicBezTo>
                  <a:lnTo>
                    <a:pt x="129" y="128"/>
                  </a:lnTo>
                  <a:cubicBezTo>
                    <a:pt x="129" y="149"/>
                    <a:pt x="146" y="167"/>
                    <a:pt x="168" y="167"/>
                  </a:cubicBezTo>
                  <a:lnTo>
                    <a:pt x="214" y="167"/>
                  </a:lnTo>
                  <a:lnTo>
                    <a:pt x="214"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481">
              <a:extLst>
                <a:ext uri="{FF2B5EF4-FFF2-40B4-BE49-F238E27FC236}">
                  <a16:creationId xmlns="" xmlns:a16="http://schemas.microsoft.com/office/drawing/2014/main" id="{6B11A3DE-7E31-4B79-AE14-AF1D2B31D8DB}"/>
                </a:ext>
              </a:extLst>
            </p:cNvPr>
            <p:cNvSpPr>
              <a:spLocks/>
            </p:cNvSpPr>
            <p:nvPr/>
          </p:nvSpPr>
          <p:spPr bwMode="auto">
            <a:xfrm>
              <a:off x="2778126" y="6208713"/>
              <a:ext cx="155575" cy="190500"/>
            </a:xfrm>
            <a:custGeom>
              <a:avLst/>
              <a:gdLst>
                <a:gd name="T0" fmla="*/ 232 w 232"/>
                <a:gd name="T1" fmla="*/ 282 h 282"/>
                <a:gd name="T2" fmla="*/ 215 w 232"/>
                <a:gd name="T3" fmla="*/ 282 h 282"/>
                <a:gd name="T4" fmla="*/ 215 w 232"/>
                <a:gd name="T5" fmla="*/ 93 h 282"/>
                <a:gd name="T6" fmla="*/ 139 w 232"/>
                <a:gd name="T7" fmla="*/ 16 h 282"/>
                <a:gd name="T8" fmla="*/ 0 w 232"/>
                <a:gd name="T9" fmla="*/ 16 h 282"/>
                <a:gd name="T10" fmla="*/ 0 w 232"/>
                <a:gd name="T11" fmla="*/ 0 h 282"/>
                <a:gd name="T12" fmla="*/ 139 w 232"/>
                <a:gd name="T13" fmla="*/ 0 h 282"/>
                <a:gd name="T14" fmla="*/ 232 w 232"/>
                <a:gd name="T15" fmla="*/ 93 h 282"/>
                <a:gd name="T16" fmla="*/ 232 w 232"/>
                <a:gd name="T17"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282">
                  <a:moveTo>
                    <a:pt x="232" y="282"/>
                  </a:moveTo>
                  <a:lnTo>
                    <a:pt x="215" y="282"/>
                  </a:lnTo>
                  <a:lnTo>
                    <a:pt x="215" y="93"/>
                  </a:lnTo>
                  <a:cubicBezTo>
                    <a:pt x="215" y="51"/>
                    <a:pt x="181" y="16"/>
                    <a:pt x="139" y="16"/>
                  </a:cubicBezTo>
                  <a:lnTo>
                    <a:pt x="0" y="16"/>
                  </a:lnTo>
                  <a:lnTo>
                    <a:pt x="0" y="0"/>
                  </a:lnTo>
                  <a:lnTo>
                    <a:pt x="139" y="0"/>
                  </a:lnTo>
                  <a:cubicBezTo>
                    <a:pt x="190" y="0"/>
                    <a:pt x="232" y="41"/>
                    <a:pt x="232" y="93"/>
                  </a:cubicBezTo>
                  <a:lnTo>
                    <a:pt x="232" y="2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482">
              <a:extLst>
                <a:ext uri="{FF2B5EF4-FFF2-40B4-BE49-F238E27FC236}">
                  <a16:creationId xmlns="" xmlns:a16="http://schemas.microsoft.com/office/drawing/2014/main" id="{21BDE0F6-F8F9-43FD-B325-45C80399DCC4}"/>
                </a:ext>
              </a:extLst>
            </p:cNvPr>
            <p:cNvSpPr>
              <a:spLocks noEditPoints="1"/>
            </p:cNvSpPr>
            <p:nvPr/>
          </p:nvSpPr>
          <p:spPr bwMode="auto">
            <a:xfrm>
              <a:off x="2890838" y="6394451"/>
              <a:ext cx="76200" cy="76200"/>
            </a:xfrm>
            <a:custGeom>
              <a:avLst/>
              <a:gdLst>
                <a:gd name="T0" fmla="*/ 57 w 113"/>
                <a:gd name="T1" fmla="*/ 17 h 114"/>
                <a:gd name="T2" fmla="*/ 16 w 113"/>
                <a:gd name="T3" fmla="*/ 57 h 114"/>
                <a:gd name="T4" fmla="*/ 57 w 113"/>
                <a:gd name="T5" fmla="*/ 97 h 114"/>
                <a:gd name="T6" fmla="*/ 97 w 113"/>
                <a:gd name="T7" fmla="*/ 57 h 114"/>
                <a:gd name="T8" fmla="*/ 57 w 113"/>
                <a:gd name="T9" fmla="*/ 17 h 114"/>
                <a:gd name="T10" fmla="*/ 57 w 113"/>
                <a:gd name="T11" fmla="*/ 114 h 114"/>
                <a:gd name="T12" fmla="*/ 0 w 113"/>
                <a:gd name="T13" fmla="*/ 57 h 114"/>
                <a:gd name="T14" fmla="*/ 57 w 113"/>
                <a:gd name="T15" fmla="*/ 0 h 114"/>
                <a:gd name="T16" fmla="*/ 113 w 113"/>
                <a:gd name="T17" fmla="*/ 57 h 114"/>
                <a:gd name="T18" fmla="*/ 57 w 113"/>
                <a:gd name="T1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114">
                  <a:moveTo>
                    <a:pt x="57" y="17"/>
                  </a:moveTo>
                  <a:cubicBezTo>
                    <a:pt x="34" y="17"/>
                    <a:pt x="16" y="35"/>
                    <a:pt x="16" y="57"/>
                  </a:cubicBezTo>
                  <a:cubicBezTo>
                    <a:pt x="16" y="79"/>
                    <a:pt x="34" y="97"/>
                    <a:pt x="57" y="97"/>
                  </a:cubicBezTo>
                  <a:cubicBezTo>
                    <a:pt x="79" y="97"/>
                    <a:pt x="97" y="79"/>
                    <a:pt x="97" y="57"/>
                  </a:cubicBezTo>
                  <a:cubicBezTo>
                    <a:pt x="97" y="35"/>
                    <a:pt x="79" y="17"/>
                    <a:pt x="57" y="17"/>
                  </a:cubicBezTo>
                  <a:close/>
                  <a:moveTo>
                    <a:pt x="57" y="114"/>
                  </a:moveTo>
                  <a:cubicBezTo>
                    <a:pt x="25" y="114"/>
                    <a:pt x="0" y="88"/>
                    <a:pt x="0" y="57"/>
                  </a:cubicBezTo>
                  <a:cubicBezTo>
                    <a:pt x="0" y="26"/>
                    <a:pt x="25" y="0"/>
                    <a:pt x="57" y="0"/>
                  </a:cubicBezTo>
                  <a:cubicBezTo>
                    <a:pt x="88" y="0"/>
                    <a:pt x="113" y="26"/>
                    <a:pt x="113" y="57"/>
                  </a:cubicBezTo>
                  <a:cubicBezTo>
                    <a:pt x="113" y="88"/>
                    <a:pt x="88" y="114"/>
                    <a:pt x="57" y="1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483">
              <a:extLst>
                <a:ext uri="{FF2B5EF4-FFF2-40B4-BE49-F238E27FC236}">
                  <a16:creationId xmlns="" xmlns:a16="http://schemas.microsoft.com/office/drawing/2014/main" id="{32C38128-F36A-48F7-93D1-BE3FEC0EBD5C}"/>
                </a:ext>
              </a:extLst>
            </p:cNvPr>
            <p:cNvSpPr>
              <a:spLocks noEditPoints="1"/>
            </p:cNvSpPr>
            <p:nvPr/>
          </p:nvSpPr>
          <p:spPr bwMode="auto">
            <a:xfrm>
              <a:off x="2801938" y="6289676"/>
              <a:ext cx="76200" cy="76200"/>
            </a:xfrm>
            <a:custGeom>
              <a:avLst/>
              <a:gdLst>
                <a:gd name="T0" fmla="*/ 56 w 113"/>
                <a:gd name="T1" fmla="*/ 17 h 114"/>
                <a:gd name="T2" fmla="*/ 16 w 113"/>
                <a:gd name="T3" fmla="*/ 57 h 114"/>
                <a:gd name="T4" fmla="*/ 56 w 113"/>
                <a:gd name="T5" fmla="*/ 97 h 114"/>
                <a:gd name="T6" fmla="*/ 97 w 113"/>
                <a:gd name="T7" fmla="*/ 57 h 114"/>
                <a:gd name="T8" fmla="*/ 56 w 113"/>
                <a:gd name="T9" fmla="*/ 17 h 114"/>
                <a:gd name="T10" fmla="*/ 56 w 113"/>
                <a:gd name="T11" fmla="*/ 114 h 114"/>
                <a:gd name="T12" fmla="*/ 0 w 113"/>
                <a:gd name="T13" fmla="*/ 57 h 114"/>
                <a:gd name="T14" fmla="*/ 56 w 113"/>
                <a:gd name="T15" fmla="*/ 0 h 114"/>
                <a:gd name="T16" fmla="*/ 113 w 113"/>
                <a:gd name="T17" fmla="*/ 57 h 114"/>
                <a:gd name="T18" fmla="*/ 56 w 113"/>
                <a:gd name="T1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114">
                  <a:moveTo>
                    <a:pt x="56" y="17"/>
                  </a:moveTo>
                  <a:cubicBezTo>
                    <a:pt x="34" y="17"/>
                    <a:pt x="16" y="35"/>
                    <a:pt x="16" y="57"/>
                  </a:cubicBezTo>
                  <a:cubicBezTo>
                    <a:pt x="16" y="79"/>
                    <a:pt x="34" y="97"/>
                    <a:pt x="56" y="97"/>
                  </a:cubicBezTo>
                  <a:cubicBezTo>
                    <a:pt x="79" y="97"/>
                    <a:pt x="97" y="79"/>
                    <a:pt x="97" y="57"/>
                  </a:cubicBezTo>
                  <a:cubicBezTo>
                    <a:pt x="97" y="35"/>
                    <a:pt x="79" y="17"/>
                    <a:pt x="56" y="17"/>
                  </a:cubicBezTo>
                  <a:close/>
                  <a:moveTo>
                    <a:pt x="56" y="114"/>
                  </a:moveTo>
                  <a:cubicBezTo>
                    <a:pt x="25" y="114"/>
                    <a:pt x="0" y="88"/>
                    <a:pt x="0" y="57"/>
                  </a:cubicBezTo>
                  <a:cubicBezTo>
                    <a:pt x="0" y="26"/>
                    <a:pt x="25" y="0"/>
                    <a:pt x="56" y="0"/>
                  </a:cubicBezTo>
                  <a:cubicBezTo>
                    <a:pt x="88" y="0"/>
                    <a:pt x="113" y="26"/>
                    <a:pt x="113" y="57"/>
                  </a:cubicBezTo>
                  <a:cubicBezTo>
                    <a:pt x="113" y="88"/>
                    <a:pt x="88" y="114"/>
                    <a:pt x="56" y="1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484">
              <a:extLst>
                <a:ext uri="{FF2B5EF4-FFF2-40B4-BE49-F238E27FC236}">
                  <a16:creationId xmlns="" xmlns:a16="http://schemas.microsoft.com/office/drawing/2014/main" id="{549216FC-47F1-429F-8BDC-7DE32A3B89DB}"/>
                </a:ext>
              </a:extLst>
            </p:cNvPr>
            <p:cNvSpPr>
              <a:spLocks/>
            </p:cNvSpPr>
            <p:nvPr/>
          </p:nvSpPr>
          <p:spPr bwMode="auto">
            <a:xfrm>
              <a:off x="2662238" y="5873751"/>
              <a:ext cx="144463" cy="123825"/>
            </a:xfrm>
            <a:custGeom>
              <a:avLst/>
              <a:gdLst>
                <a:gd name="T0" fmla="*/ 73 w 214"/>
                <a:gd name="T1" fmla="*/ 184 h 184"/>
                <a:gd name="T2" fmla="*/ 0 w 214"/>
                <a:gd name="T3" fmla="*/ 184 h 184"/>
                <a:gd name="T4" fmla="*/ 0 w 214"/>
                <a:gd name="T5" fmla="*/ 167 h 184"/>
                <a:gd name="T6" fmla="*/ 73 w 214"/>
                <a:gd name="T7" fmla="*/ 167 h 184"/>
                <a:gd name="T8" fmla="*/ 112 w 214"/>
                <a:gd name="T9" fmla="*/ 128 h 184"/>
                <a:gd name="T10" fmla="*/ 112 w 214"/>
                <a:gd name="T11" fmla="*/ 55 h 184"/>
                <a:gd name="T12" fmla="*/ 168 w 214"/>
                <a:gd name="T13" fmla="*/ 0 h 184"/>
                <a:gd name="T14" fmla="*/ 214 w 214"/>
                <a:gd name="T15" fmla="*/ 0 h 184"/>
                <a:gd name="T16" fmla="*/ 214 w 214"/>
                <a:gd name="T17" fmla="*/ 16 h 184"/>
                <a:gd name="T18" fmla="*/ 168 w 214"/>
                <a:gd name="T19" fmla="*/ 16 h 184"/>
                <a:gd name="T20" fmla="*/ 129 w 214"/>
                <a:gd name="T21" fmla="*/ 55 h 184"/>
                <a:gd name="T22" fmla="*/ 129 w 214"/>
                <a:gd name="T23" fmla="*/ 128 h 184"/>
                <a:gd name="T24" fmla="*/ 73 w 214"/>
                <a:gd name="T25"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4" h="184">
                  <a:moveTo>
                    <a:pt x="73" y="184"/>
                  </a:moveTo>
                  <a:lnTo>
                    <a:pt x="0" y="184"/>
                  </a:lnTo>
                  <a:lnTo>
                    <a:pt x="0" y="167"/>
                  </a:lnTo>
                  <a:lnTo>
                    <a:pt x="73" y="167"/>
                  </a:lnTo>
                  <a:cubicBezTo>
                    <a:pt x="95" y="167"/>
                    <a:pt x="112" y="149"/>
                    <a:pt x="112" y="128"/>
                  </a:cubicBezTo>
                  <a:lnTo>
                    <a:pt x="112" y="55"/>
                  </a:lnTo>
                  <a:cubicBezTo>
                    <a:pt x="112" y="25"/>
                    <a:pt x="137" y="0"/>
                    <a:pt x="168" y="0"/>
                  </a:cubicBezTo>
                  <a:lnTo>
                    <a:pt x="214" y="0"/>
                  </a:lnTo>
                  <a:lnTo>
                    <a:pt x="214" y="16"/>
                  </a:lnTo>
                  <a:lnTo>
                    <a:pt x="168" y="16"/>
                  </a:lnTo>
                  <a:cubicBezTo>
                    <a:pt x="146" y="16"/>
                    <a:pt x="129" y="34"/>
                    <a:pt x="129" y="55"/>
                  </a:cubicBezTo>
                  <a:lnTo>
                    <a:pt x="129" y="128"/>
                  </a:lnTo>
                  <a:cubicBezTo>
                    <a:pt x="129" y="159"/>
                    <a:pt x="104" y="184"/>
                    <a:pt x="73" y="18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485">
              <a:extLst>
                <a:ext uri="{FF2B5EF4-FFF2-40B4-BE49-F238E27FC236}">
                  <a16:creationId xmlns="" xmlns:a16="http://schemas.microsoft.com/office/drawing/2014/main" id="{50FDDC91-51F7-4C37-95E1-F2E851C633B7}"/>
                </a:ext>
              </a:extLst>
            </p:cNvPr>
            <p:cNvSpPr>
              <a:spLocks noEditPoints="1"/>
            </p:cNvSpPr>
            <p:nvPr/>
          </p:nvSpPr>
          <p:spPr bwMode="auto">
            <a:xfrm>
              <a:off x="2801938" y="5840413"/>
              <a:ext cx="76200" cy="76200"/>
            </a:xfrm>
            <a:custGeom>
              <a:avLst/>
              <a:gdLst>
                <a:gd name="T0" fmla="*/ 56 w 113"/>
                <a:gd name="T1" fmla="*/ 17 h 114"/>
                <a:gd name="T2" fmla="*/ 16 w 113"/>
                <a:gd name="T3" fmla="*/ 57 h 114"/>
                <a:gd name="T4" fmla="*/ 56 w 113"/>
                <a:gd name="T5" fmla="*/ 97 h 114"/>
                <a:gd name="T6" fmla="*/ 97 w 113"/>
                <a:gd name="T7" fmla="*/ 57 h 114"/>
                <a:gd name="T8" fmla="*/ 56 w 113"/>
                <a:gd name="T9" fmla="*/ 17 h 114"/>
                <a:gd name="T10" fmla="*/ 56 w 113"/>
                <a:gd name="T11" fmla="*/ 114 h 114"/>
                <a:gd name="T12" fmla="*/ 0 w 113"/>
                <a:gd name="T13" fmla="*/ 57 h 114"/>
                <a:gd name="T14" fmla="*/ 56 w 113"/>
                <a:gd name="T15" fmla="*/ 0 h 114"/>
                <a:gd name="T16" fmla="*/ 113 w 113"/>
                <a:gd name="T17" fmla="*/ 57 h 114"/>
                <a:gd name="T18" fmla="*/ 56 w 113"/>
                <a:gd name="T1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114">
                  <a:moveTo>
                    <a:pt x="56" y="17"/>
                  </a:moveTo>
                  <a:cubicBezTo>
                    <a:pt x="34" y="17"/>
                    <a:pt x="16" y="35"/>
                    <a:pt x="16" y="57"/>
                  </a:cubicBezTo>
                  <a:cubicBezTo>
                    <a:pt x="16" y="79"/>
                    <a:pt x="34" y="97"/>
                    <a:pt x="56" y="97"/>
                  </a:cubicBezTo>
                  <a:cubicBezTo>
                    <a:pt x="79" y="97"/>
                    <a:pt x="97" y="79"/>
                    <a:pt x="97" y="57"/>
                  </a:cubicBezTo>
                  <a:cubicBezTo>
                    <a:pt x="97" y="35"/>
                    <a:pt x="79" y="17"/>
                    <a:pt x="56" y="17"/>
                  </a:cubicBezTo>
                  <a:close/>
                  <a:moveTo>
                    <a:pt x="56" y="114"/>
                  </a:moveTo>
                  <a:cubicBezTo>
                    <a:pt x="25" y="114"/>
                    <a:pt x="0" y="88"/>
                    <a:pt x="0" y="57"/>
                  </a:cubicBezTo>
                  <a:cubicBezTo>
                    <a:pt x="0" y="26"/>
                    <a:pt x="25" y="0"/>
                    <a:pt x="56" y="0"/>
                  </a:cubicBezTo>
                  <a:cubicBezTo>
                    <a:pt x="88" y="0"/>
                    <a:pt x="113" y="26"/>
                    <a:pt x="113" y="57"/>
                  </a:cubicBezTo>
                  <a:cubicBezTo>
                    <a:pt x="113" y="88"/>
                    <a:pt x="88" y="114"/>
                    <a:pt x="56" y="1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Rectangle 486">
              <a:extLst>
                <a:ext uri="{FF2B5EF4-FFF2-40B4-BE49-F238E27FC236}">
                  <a16:creationId xmlns="" xmlns:a16="http://schemas.microsoft.com/office/drawing/2014/main" id="{1A7A169F-DA98-4674-BCF7-4FDA28570BCD}"/>
                </a:ext>
              </a:extLst>
            </p:cNvPr>
            <p:cNvSpPr>
              <a:spLocks noChangeArrowheads="1"/>
            </p:cNvSpPr>
            <p:nvPr/>
          </p:nvSpPr>
          <p:spPr bwMode="auto">
            <a:xfrm>
              <a:off x="2732088" y="6097588"/>
              <a:ext cx="196850" cy="11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Rectangle 487">
              <a:extLst>
                <a:ext uri="{FF2B5EF4-FFF2-40B4-BE49-F238E27FC236}">
                  <a16:creationId xmlns="" xmlns:a16="http://schemas.microsoft.com/office/drawing/2014/main" id="{3F3B96ED-6490-4C8B-B843-07821D0D53A2}"/>
                </a:ext>
              </a:extLst>
            </p:cNvPr>
            <p:cNvSpPr>
              <a:spLocks noChangeArrowheads="1"/>
            </p:cNvSpPr>
            <p:nvPr/>
          </p:nvSpPr>
          <p:spPr bwMode="auto">
            <a:xfrm>
              <a:off x="2578101" y="6097588"/>
              <a:ext cx="123825" cy="11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488">
              <a:extLst>
                <a:ext uri="{FF2B5EF4-FFF2-40B4-BE49-F238E27FC236}">
                  <a16:creationId xmlns="" xmlns:a16="http://schemas.microsoft.com/office/drawing/2014/main" id="{DF25C46E-E664-4BF8-9CAE-AC270B3879A9}"/>
                </a:ext>
              </a:extLst>
            </p:cNvPr>
            <p:cNvSpPr>
              <a:spLocks noEditPoints="1"/>
            </p:cNvSpPr>
            <p:nvPr/>
          </p:nvSpPr>
          <p:spPr bwMode="auto">
            <a:xfrm>
              <a:off x="2925763" y="6064251"/>
              <a:ext cx="76200" cy="76200"/>
            </a:xfrm>
            <a:custGeom>
              <a:avLst/>
              <a:gdLst>
                <a:gd name="T0" fmla="*/ 57 w 114"/>
                <a:gd name="T1" fmla="*/ 16 h 113"/>
                <a:gd name="T2" fmla="*/ 17 w 114"/>
                <a:gd name="T3" fmla="*/ 57 h 113"/>
                <a:gd name="T4" fmla="*/ 57 w 114"/>
                <a:gd name="T5" fmla="*/ 97 h 113"/>
                <a:gd name="T6" fmla="*/ 97 w 114"/>
                <a:gd name="T7" fmla="*/ 57 h 113"/>
                <a:gd name="T8" fmla="*/ 57 w 114"/>
                <a:gd name="T9" fmla="*/ 16 h 113"/>
                <a:gd name="T10" fmla="*/ 57 w 114"/>
                <a:gd name="T11" fmla="*/ 113 h 113"/>
                <a:gd name="T12" fmla="*/ 0 w 114"/>
                <a:gd name="T13" fmla="*/ 57 h 113"/>
                <a:gd name="T14" fmla="*/ 57 w 114"/>
                <a:gd name="T15" fmla="*/ 0 h 113"/>
                <a:gd name="T16" fmla="*/ 114 w 114"/>
                <a:gd name="T17" fmla="*/ 57 h 113"/>
                <a:gd name="T18" fmla="*/ 57 w 114"/>
                <a:gd name="T1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57" y="16"/>
                  </a:moveTo>
                  <a:cubicBezTo>
                    <a:pt x="35" y="16"/>
                    <a:pt x="17" y="34"/>
                    <a:pt x="17" y="57"/>
                  </a:cubicBezTo>
                  <a:cubicBezTo>
                    <a:pt x="17" y="79"/>
                    <a:pt x="35" y="97"/>
                    <a:pt x="57" y="97"/>
                  </a:cubicBezTo>
                  <a:cubicBezTo>
                    <a:pt x="79" y="97"/>
                    <a:pt x="97" y="79"/>
                    <a:pt x="97" y="57"/>
                  </a:cubicBezTo>
                  <a:cubicBezTo>
                    <a:pt x="97" y="34"/>
                    <a:pt x="79" y="16"/>
                    <a:pt x="57" y="16"/>
                  </a:cubicBezTo>
                  <a:close/>
                  <a:moveTo>
                    <a:pt x="57" y="113"/>
                  </a:moveTo>
                  <a:cubicBezTo>
                    <a:pt x="25" y="113"/>
                    <a:pt x="0" y="88"/>
                    <a:pt x="0" y="57"/>
                  </a:cubicBezTo>
                  <a:cubicBezTo>
                    <a:pt x="0" y="25"/>
                    <a:pt x="25" y="0"/>
                    <a:pt x="57" y="0"/>
                  </a:cubicBezTo>
                  <a:cubicBezTo>
                    <a:pt x="88" y="0"/>
                    <a:pt x="114" y="25"/>
                    <a:pt x="114" y="57"/>
                  </a:cubicBezTo>
                  <a:cubicBezTo>
                    <a:pt x="114" y="88"/>
                    <a:pt x="88" y="113"/>
                    <a:pt x="57" y="11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489">
              <a:extLst>
                <a:ext uri="{FF2B5EF4-FFF2-40B4-BE49-F238E27FC236}">
                  <a16:creationId xmlns="" xmlns:a16="http://schemas.microsoft.com/office/drawing/2014/main" id="{0F833F4F-F3A9-462B-8260-8D06EFEC481B}"/>
                </a:ext>
              </a:extLst>
            </p:cNvPr>
            <p:cNvSpPr>
              <a:spLocks/>
            </p:cNvSpPr>
            <p:nvPr/>
          </p:nvSpPr>
          <p:spPr bwMode="auto">
            <a:xfrm>
              <a:off x="2778126" y="5805488"/>
              <a:ext cx="155575" cy="192088"/>
            </a:xfrm>
            <a:custGeom>
              <a:avLst/>
              <a:gdLst>
                <a:gd name="T0" fmla="*/ 139 w 232"/>
                <a:gd name="T1" fmla="*/ 283 h 283"/>
                <a:gd name="T2" fmla="*/ 0 w 232"/>
                <a:gd name="T3" fmla="*/ 283 h 283"/>
                <a:gd name="T4" fmla="*/ 0 w 232"/>
                <a:gd name="T5" fmla="*/ 266 h 283"/>
                <a:gd name="T6" fmla="*/ 139 w 232"/>
                <a:gd name="T7" fmla="*/ 266 h 283"/>
                <a:gd name="T8" fmla="*/ 215 w 232"/>
                <a:gd name="T9" fmla="*/ 189 h 283"/>
                <a:gd name="T10" fmla="*/ 215 w 232"/>
                <a:gd name="T11" fmla="*/ 0 h 283"/>
                <a:gd name="T12" fmla="*/ 232 w 232"/>
                <a:gd name="T13" fmla="*/ 0 h 283"/>
                <a:gd name="T14" fmla="*/ 232 w 232"/>
                <a:gd name="T15" fmla="*/ 189 h 283"/>
                <a:gd name="T16" fmla="*/ 139 w 232"/>
                <a:gd name="T17" fmla="*/ 28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283">
                  <a:moveTo>
                    <a:pt x="139" y="283"/>
                  </a:moveTo>
                  <a:lnTo>
                    <a:pt x="0" y="283"/>
                  </a:lnTo>
                  <a:lnTo>
                    <a:pt x="0" y="266"/>
                  </a:lnTo>
                  <a:lnTo>
                    <a:pt x="139" y="266"/>
                  </a:lnTo>
                  <a:cubicBezTo>
                    <a:pt x="181" y="266"/>
                    <a:pt x="215" y="232"/>
                    <a:pt x="215" y="189"/>
                  </a:cubicBezTo>
                  <a:lnTo>
                    <a:pt x="215" y="0"/>
                  </a:lnTo>
                  <a:lnTo>
                    <a:pt x="232" y="0"/>
                  </a:lnTo>
                  <a:lnTo>
                    <a:pt x="232" y="189"/>
                  </a:lnTo>
                  <a:cubicBezTo>
                    <a:pt x="232" y="241"/>
                    <a:pt x="190" y="283"/>
                    <a:pt x="139" y="28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490">
              <a:extLst>
                <a:ext uri="{FF2B5EF4-FFF2-40B4-BE49-F238E27FC236}">
                  <a16:creationId xmlns="" xmlns:a16="http://schemas.microsoft.com/office/drawing/2014/main" id="{EB761285-1E40-4697-A6EC-3A22A8B0BAEE}"/>
                </a:ext>
              </a:extLst>
            </p:cNvPr>
            <p:cNvSpPr>
              <a:spLocks/>
            </p:cNvSpPr>
            <p:nvPr/>
          </p:nvSpPr>
          <p:spPr bwMode="auto">
            <a:xfrm>
              <a:off x="2851151" y="5937251"/>
              <a:ext cx="187325" cy="114300"/>
            </a:xfrm>
            <a:custGeom>
              <a:avLst/>
              <a:gdLst>
                <a:gd name="T0" fmla="*/ 41 w 278"/>
                <a:gd name="T1" fmla="*/ 170 h 170"/>
                <a:gd name="T2" fmla="*/ 0 w 278"/>
                <a:gd name="T3" fmla="*/ 170 h 170"/>
                <a:gd name="T4" fmla="*/ 0 w 278"/>
                <a:gd name="T5" fmla="*/ 153 h 170"/>
                <a:gd name="T6" fmla="*/ 41 w 278"/>
                <a:gd name="T7" fmla="*/ 153 h 170"/>
                <a:gd name="T8" fmla="*/ 105 w 278"/>
                <a:gd name="T9" fmla="*/ 131 h 170"/>
                <a:gd name="T10" fmla="*/ 267 w 278"/>
                <a:gd name="T11" fmla="*/ 0 h 170"/>
                <a:gd name="T12" fmla="*/ 278 w 278"/>
                <a:gd name="T13" fmla="*/ 13 h 170"/>
                <a:gd name="T14" fmla="*/ 115 w 278"/>
                <a:gd name="T15" fmla="*/ 144 h 170"/>
                <a:gd name="T16" fmla="*/ 41 w 278"/>
                <a:gd name="T17"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170">
                  <a:moveTo>
                    <a:pt x="41" y="170"/>
                  </a:moveTo>
                  <a:lnTo>
                    <a:pt x="0" y="170"/>
                  </a:lnTo>
                  <a:lnTo>
                    <a:pt x="0" y="153"/>
                  </a:lnTo>
                  <a:lnTo>
                    <a:pt x="41" y="153"/>
                  </a:lnTo>
                  <a:cubicBezTo>
                    <a:pt x="64" y="153"/>
                    <a:pt x="87" y="145"/>
                    <a:pt x="105" y="131"/>
                  </a:cubicBezTo>
                  <a:lnTo>
                    <a:pt x="267" y="0"/>
                  </a:lnTo>
                  <a:lnTo>
                    <a:pt x="278" y="13"/>
                  </a:lnTo>
                  <a:lnTo>
                    <a:pt x="115" y="144"/>
                  </a:lnTo>
                  <a:cubicBezTo>
                    <a:pt x="94" y="160"/>
                    <a:pt x="68" y="170"/>
                    <a:pt x="41" y="17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Rectangle 491">
              <a:extLst>
                <a:ext uri="{FF2B5EF4-FFF2-40B4-BE49-F238E27FC236}">
                  <a16:creationId xmlns="" xmlns:a16="http://schemas.microsoft.com/office/drawing/2014/main" id="{2E772676-5E82-4F6B-A4FB-B34E843990A8}"/>
                </a:ext>
              </a:extLst>
            </p:cNvPr>
            <p:cNvSpPr>
              <a:spLocks noChangeArrowheads="1"/>
            </p:cNvSpPr>
            <p:nvPr/>
          </p:nvSpPr>
          <p:spPr bwMode="auto">
            <a:xfrm>
              <a:off x="2636838" y="6040438"/>
              <a:ext cx="166688" cy="11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Rectangle 492">
              <a:extLst>
                <a:ext uri="{FF2B5EF4-FFF2-40B4-BE49-F238E27FC236}">
                  <a16:creationId xmlns="" xmlns:a16="http://schemas.microsoft.com/office/drawing/2014/main" id="{633FB191-F2B1-42F5-BF0D-111EC800099B}"/>
                </a:ext>
              </a:extLst>
            </p:cNvPr>
            <p:cNvSpPr>
              <a:spLocks noChangeArrowheads="1"/>
            </p:cNvSpPr>
            <p:nvPr/>
          </p:nvSpPr>
          <p:spPr bwMode="auto">
            <a:xfrm>
              <a:off x="2592388" y="6040438"/>
              <a:ext cx="22225" cy="11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493">
              <a:extLst>
                <a:ext uri="{FF2B5EF4-FFF2-40B4-BE49-F238E27FC236}">
                  <a16:creationId xmlns="" xmlns:a16="http://schemas.microsoft.com/office/drawing/2014/main" id="{509D64A2-FDE7-40F5-A50C-11BB4FA70AFC}"/>
                </a:ext>
              </a:extLst>
            </p:cNvPr>
            <p:cNvSpPr>
              <a:spLocks noEditPoints="1"/>
            </p:cNvSpPr>
            <p:nvPr/>
          </p:nvSpPr>
          <p:spPr bwMode="auto">
            <a:xfrm>
              <a:off x="2890838" y="5734051"/>
              <a:ext cx="76200" cy="77788"/>
            </a:xfrm>
            <a:custGeom>
              <a:avLst/>
              <a:gdLst>
                <a:gd name="T0" fmla="*/ 57 w 113"/>
                <a:gd name="T1" fmla="*/ 17 h 114"/>
                <a:gd name="T2" fmla="*/ 16 w 113"/>
                <a:gd name="T3" fmla="*/ 57 h 114"/>
                <a:gd name="T4" fmla="*/ 57 w 113"/>
                <a:gd name="T5" fmla="*/ 97 h 114"/>
                <a:gd name="T6" fmla="*/ 97 w 113"/>
                <a:gd name="T7" fmla="*/ 57 h 114"/>
                <a:gd name="T8" fmla="*/ 57 w 113"/>
                <a:gd name="T9" fmla="*/ 17 h 114"/>
                <a:gd name="T10" fmla="*/ 57 w 113"/>
                <a:gd name="T11" fmla="*/ 114 h 114"/>
                <a:gd name="T12" fmla="*/ 0 w 113"/>
                <a:gd name="T13" fmla="*/ 57 h 114"/>
                <a:gd name="T14" fmla="*/ 57 w 113"/>
                <a:gd name="T15" fmla="*/ 0 h 114"/>
                <a:gd name="T16" fmla="*/ 113 w 113"/>
                <a:gd name="T17" fmla="*/ 57 h 114"/>
                <a:gd name="T18" fmla="*/ 57 w 113"/>
                <a:gd name="T1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114">
                  <a:moveTo>
                    <a:pt x="57" y="17"/>
                  </a:moveTo>
                  <a:cubicBezTo>
                    <a:pt x="34" y="17"/>
                    <a:pt x="16" y="35"/>
                    <a:pt x="16" y="57"/>
                  </a:cubicBezTo>
                  <a:cubicBezTo>
                    <a:pt x="16" y="79"/>
                    <a:pt x="34" y="97"/>
                    <a:pt x="57" y="97"/>
                  </a:cubicBezTo>
                  <a:cubicBezTo>
                    <a:pt x="79" y="97"/>
                    <a:pt x="97" y="79"/>
                    <a:pt x="97" y="57"/>
                  </a:cubicBezTo>
                  <a:cubicBezTo>
                    <a:pt x="97" y="35"/>
                    <a:pt x="79" y="17"/>
                    <a:pt x="57" y="17"/>
                  </a:cubicBezTo>
                  <a:close/>
                  <a:moveTo>
                    <a:pt x="57" y="114"/>
                  </a:moveTo>
                  <a:cubicBezTo>
                    <a:pt x="25" y="114"/>
                    <a:pt x="0" y="89"/>
                    <a:pt x="0" y="57"/>
                  </a:cubicBezTo>
                  <a:cubicBezTo>
                    <a:pt x="0" y="26"/>
                    <a:pt x="25" y="0"/>
                    <a:pt x="57" y="0"/>
                  </a:cubicBezTo>
                  <a:cubicBezTo>
                    <a:pt x="88" y="0"/>
                    <a:pt x="113" y="26"/>
                    <a:pt x="113" y="57"/>
                  </a:cubicBezTo>
                  <a:cubicBezTo>
                    <a:pt x="113" y="89"/>
                    <a:pt x="88" y="114"/>
                    <a:pt x="57" y="1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494">
              <a:extLst>
                <a:ext uri="{FF2B5EF4-FFF2-40B4-BE49-F238E27FC236}">
                  <a16:creationId xmlns="" xmlns:a16="http://schemas.microsoft.com/office/drawing/2014/main" id="{A3F7ACFE-4E4E-4D49-A103-CC03B5E17263}"/>
                </a:ext>
              </a:extLst>
            </p:cNvPr>
            <p:cNvSpPr>
              <a:spLocks noEditPoints="1"/>
            </p:cNvSpPr>
            <p:nvPr/>
          </p:nvSpPr>
          <p:spPr bwMode="auto">
            <a:xfrm>
              <a:off x="3021013" y="5884863"/>
              <a:ext cx="77788" cy="76200"/>
            </a:xfrm>
            <a:custGeom>
              <a:avLst/>
              <a:gdLst>
                <a:gd name="T0" fmla="*/ 57 w 114"/>
                <a:gd name="T1" fmla="*/ 16 h 113"/>
                <a:gd name="T2" fmla="*/ 17 w 114"/>
                <a:gd name="T3" fmla="*/ 57 h 113"/>
                <a:gd name="T4" fmla="*/ 57 w 114"/>
                <a:gd name="T5" fmla="*/ 97 h 113"/>
                <a:gd name="T6" fmla="*/ 97 w 114"/>
                <a:gd name="T7" fmla="*/ 57 h 113"/>
                <a:gd name="T8" fmla="*/ 57 w 114"/>
                <a:gd name="T9" fmla="*/ 16 h 113"/>
                <a:gd name="T10" fmla="*/ 57 w 114"/>
                <a:gd name="T11" fmla="*/ 113 h 113"/>
                <a:gd name="T12" fmla="*/ 0 w 114"/>
                <a:gd name="T13" fmla="*/ 57 h 113"/>
                <a:gd name="T14" fmla="*/ 57 w 114"/>
                <a:gd name="T15" fmla="*/ 0 h 113"/>
                <a:gd name="T16" fmla="*/ 114 w 114"/>
                <a:gd name="T17" fmla="*/ 57 h 113"/>
                <a:gd name="T18" fmla="*/ 57 w 114"/>
                <a:gd name="T1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57" y="16"/>
                  </a:moveTo>
                  <a:cubicBezTo>
                    <a:pt x="35" y="16"/>
                    <a:pt x="17" y="34"/>
                    <a:pt x="17" y="57"/>
                  </a:cubicBezTo>
                  <a:cubicBezTo>
                    <a:pt x="17" y="79"/>
                    <a:pt x="35" y="97"/>
                    <a:pt x="57" y="97"/>
                  </a:cubicBezTo>
                  <a:cubicBezTo>
                    <a:pt x="79" y="97"/>
                    <a:pt x="97" y="79"/>
                    <a:pt x="97" y="57"/>
                  </a:cubicBezTo>
                  <a:cubicBezTo>
                    <a:pt x="97" y="34"/>
                    <a:pt x="79" y="16"/>
                    <a:pt x="57" y="16"/>
                  </a:cubicBezTo>
                  <a:close/>
                  <a:moveTo>
                    <a:pt x="57" y="113"/>
                  </a:moveTo>
                  <a:cubicBezTo>
                    <a:pt x="26" y="113"/>
                    <a:pt x="0" y="88"/>
                    <a:pt x="0" y="57"/>
                  </a:cubicBezTo>
                  <a:cubicBezTo>
                    <a:pt x="0" y="25"/>
                    <a:pt x="26" y="0"/>
                    <a:pt x="57" y="0"/>
                  </a:cubicBezTo>
                  <a:cubicBezTo>
                    <a:pt x="88" y="0"/>
                    <a:pt x="114" y="25"/>
                    <a:pt x="114" y="57"/>
                  </a:cubicBezTo>
                  <a:cubicBezTo>
                    <a:pt x="114" y="88"/>
                    <a:pt x="88" y="113"/>
                    <a:pt x="57" y="11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495">
              <a:extLst>
                <a:ext uri="{FF2B5EF4-FFF2-40B4-BE49-F238E27FC236}">
                  <a16:creationId xmlns="" xmlns:a16="http://schemas.microsoft.com/office/drawing/2014/main" id="{314DCFD0-7D23-48E9-87B8-2F9421C0FA66}"/>
                </a:ext>
              </a:extLst>
            </p:cNvPr>
            <p:cNvSpPr>
              <a:spLocks/>
            </p:cNvSpPr>
            <p:nvPr/>
          </p:nvSpPr>
          <p:spPr bwMode="auto">
            <a:xfrm>
              <a:off x="2662238" y="6151563"/>
              <a:ext cx="376238" cy="114300"/>
            </a:xfrm>
            <a:custGeom>
              <a:avLst/>
              <a:gdLst>
                <a:gd name="T0" fmla="*/ 546 w 557"/>
                <a:gd name="T1" fmla="*/ 169 h 169"/>
                <a:gd name="T2" fmla="*/ 384 w 557"/>
                <a:gd name="T3" fmla="*/ 39 h 169"/>
                <a:gd name="T4" fmla="*/ 320 w 557"/>
                <a:gd name="T5" fmla="*/ 16 h 169"/>
                <a:gd name="T6" fmla="*/ 0 w 557"/>
                <a:gd name="T7" fmla="*/ 16 h 169"/>
                <a:gd name="T8" fmla="*/ 0 w 557"/>
                <a:gd name="T9" fmla="*/ 0 h 169"/>
                <a:gd name="T10" fmla="*/ 320 w 557"/>
                <a:gd name="T11" fmla="*/ 0 h 169"/>
                <a:gd name="T12" fmla="*/ 394 w 557"/>
                <a:gd name="T13" fmla="*/ 26 h 169"/>
                <a:gd name="T14" fmla="*/ 557 w 557"/>
                <a:gd name="T15" fmla="*/ 156 h 169"/>
                <a:gd name="T16" fmla="*/ 546 w 557"/>
                <a:gd name="T17"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169">
                  <a:moveTo>
                    <a:pt x="546" y="169"/>
                  </a:moveTo>
                  <a:lnTo>
                    <a:pt x="384" y="39"/>
                  </a:lnTo>
                  <a:cubicBezTo>
                    <a:pt x="366" y="24"/>
                    <a:pt x="343" y="16"/>
                    <a:pt x="320" y="16"/>
                  </a:cubicBezTo>
                  <a:lnTo>
                    <a:pt x="0" y="16"/>
                  </a:lnTo>
                  <a:lnTo>
                    <a:pt x="0" y="0"/>
                  </a:lnTo>
                  <a:lnTo>
                    <a:pt x="320" y="0"/>
                  </a:lnTo>
                  <a:cubicBezTo>
                    <a:pt x="347" y="0"/>
                    <a:pt x="373" y="9"/>
                    <a:pt x="394" y="26"/>
                  </a:cubicBezTo>
                  <a:lnTo>
                    <a:pt x="557" y="156"/>
                  </a:lnTo>
                  <a:lnTo>
                    <a:pt x="546" y="1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Rectangle 496">
              <a:extLst>
                <a:ext uri="{FF2B5EF4-FFF2-40B4-BE49-F238E27FC236}">
                  <a16:creationId xmlns="" xmlns:a16="http://schemas.microsoft.com/office/drawing/2014/main" id="{119D0927-870E-45DD-8517-108F09301A21}"/>
                </a:ext>
              </a:extLst>
            </p:cNvPr>
            <p:cNvSpPr>
              <a:spLocks noChangeArrowheads="1"/>
            </p:cNvSpPr>
            <p:nvPr/>
          </p:nvSpPr>
          <p:spPr bwMode="auto">
            <a:xfrm>
              <a:off x="2617788" y="6151563"/>
              <a:ext cx="22225" cy="11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497">
              <a:extLst>
                <a:ext uri="{FF2B5EF4-FFF2-40B4-BE49-F238E27FC236}">
                  <a16:creationId xmlns="" xmlns:a16="http://schemas.microsoft.com/office/drawing/2014/main" id="{02E88DC1-1F83-4B61-83C7-2E9131070D10}"/>
                </a:ext>
              </a:extLst>
            </p:cNvPr>
            <p:cNvSpPr>
              <a:spLocks noEditPoints="1"/>
            </p:cNvSpPr>
            <p:nvPr/>
          </p:nvSpPr>
          <p:spPr bwMode="auto">
            <a:xfrm>
              <a:off x="3021013" y="6242051"/>
              <a:ext cx="77788" cy="76200"/>
            </a:xfrm>
            <a:custGeom>
              <a:avLst/>
              <a:gdLst>
                <a:gd name="T0" fmla="*/ 57 w 114"/>
                <a:gd name="T1" fmla="*/ 17 h 114"/>
                <a:gd name="T2" fmla="*/ 17 w 114"/>
                <a:gd name="T3" fmla="*/ 57 h 114"/>
                <a:gd name="T4" fmla="*/ 57 w 114"/>
                <a:gd name="T5" fmla="*/ 97 h 114"/>
                <a:gd name="T6" fmla="*/ 97 w 114"/>
                <a:gd name="T7" fmla="*/ 57 h 114"/>
                <a:gd name="T8" fmla="*/ 57 w 114"/>
                <a:gd name="T9" fmla="*/ 17 h 114"/>
                <a:gd name="T10" fmla="*/ 57 w 114"/>
                <a:gd name="T11" fmla="*/ 114 h 114"/>
                <a:gd name="T12" fmla="*/ 0 w 114"/>
                <a:gd name="T13" fmla="*/ 57 h 114"/>
                <a:gd name="T14" fmla="*/ 57 w 114"/>
                <a:gd name="T15" fmla="*/ 0 h 114"/>
                <a:gd name="T16" fmla="*/ 114 w 114"/>
                <a:gd name="T17" fmla="*/ 57 h 114"/>
                <a:gd name="T18" fmla="*/ 57 w 114"/>
                <a:gd name="T1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4">
                  <a:moveTo>
                    <a:pt x="57" y="17"/>
                  </a:moveTo>
                  <a:cubicBezTo>
                    <a:pt x="35" y="17"/>
                    <a:pt x="17" y="35"/>
                    <a:pt x="17" y="57"/>
                  </a:cubicBezTo>
                  <a:cubicBezTo>
                    <a:pt x="17" y="79"/>
                    <a:pt x="35" y="97"/>
                    <a:pt x="57" y="97"/>
                  </a:cubicBezTo>
                  <a:cubicBezTo>
                    <a:pt x="79" y="97"/>
                    <a:pt x="97" y="79"/>
                    <a:pt x="97" y="57"/>
                  </a:cubicBezTo>
                  <a:cubicBezTo>
                    <a:pt x="97" y="35"/>
                    <a:pt x="79" y="17"/>
                    <a:pt x="57" y="17"/>
                  </a:cubicBezTo>
                  <a:close/>
                  <a:moveTo>
                    <a:pt x="57" y="114"/>
                  </a:moveTo>
                  <a:cubicBezTo>
                    <a:pt x="26" y="114"/>
                    <a:pt x="0" y="88"/>
                    <a:pt x="0" y="57"/>
                  </a:cubicBezTo>
                  <a:cubicBezTo>
                    <a:pt x="0" y="26"/>
                    <a:pt x="26" y="0"/>
                    <a:pt x="57" y="0"/>
                  </a:cubicBezTo>
                  <a:cubicBezTo>
                    <a:pt x="88" y="0"/>
                    <a:pt x="114" y="26"/>
                    <a:pt x="114" y="57"/>
                  </a:cubicBezTo>
                  <a:cubicBezTo>
                    <a:pt x="114" y="88"/>
                    <a:pt x="88" y="114"/>
                    <a:pt x="57" y="11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8" name="Analytics3" descr="{&quot;Key&quot;:&quot;POWER_USER_SHAPE_ICON&quot;,&quot;Value&quot;:&quot;POWER_USER_SHAPE_ICON_STYLE_1&quot;}"/>
          <p:cNvGrpSpPr>
            <a:grpSpLocks noChangeAspect="1"/>
          </p:cNvGrpSpPr>
          <p:nvPr>
            <p:custDataLst>
              <p:tags r:id="rId2"/>
            </p:custDataLst>
          </p:nvPr>
        </p:nvGrpSpPr>
        <p:grpSpPr>
          <a:xfrm>
            <a:off x="1019285" y="1630579"/>
            <a:ext cx="347255" cy="311545"/>
            <a:chOff x="8543926" y="100012"/>
            <a:chExt cx="895350" cy="803276"/>
          </a:xfrm>
          <a:solidFill>
            <a:schemeClr val="bg1"/>
          </a:solidFill>
        </p:grpSpPr>
        <p:sp>
          <p:nvSpPr>
            <p:cNvPr id="119" name="Freeform 115"/>
            <p:cNvSpPr>
              <a:spLocks/>
            </p:cNvSpPr>
            <p:nvPr/>
          </p:nvSpPr>
          <p:spPr bwMode="auto">
            <a:xfrm>
              <a:off x="8801101" y="547687"/>
              <a:ext cx="180975" cy="180975"/>
            </a:xfrm>
            <a:custGeom>
              <a:avLst/>
              <a:gdLst>
                <a:gd name="T0" fmla="*/ 113 w 239"/>
                <a:gd name="T1" fmla="*/ 58 h 237"/>
                <a:gd name="T2" fmla="*/ 217 w 239"/>
                <a:gd name="T3" fmla="*/ 237 h 237"/>
                <a:gd name="T4" fmla="*/ 239 w 239"/>
                <a:gd name="T5" fmla="*/ 171 h 237"/>
                <a:gd name="T6" fmla="*/ 159 w 239"/>
                <a:gd name="T7" fmla="*/ 35 h 237"/>
                <a:gd name="T8" fmla="*/ 98 w 239"/>
                <a:gd name="T9" fmla="*/ 9 h 237"/>
                <a:gd name="T10" fmla="*/ 0 w 239"/>
                <a:gd name="T11" fmla="*/ 49 h 237"/>
                <a:gd name="T12" fmla="*/ 0 w 239"/>
                <a:gd name="T13" fmla="*/ 105 h 237"/>
                <a:gd name="T14" fmla="*/ 113 w 239"/>
                <a:gd name="T15" fmla="*/ 58 h 2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 h="237">
                  <a:moveTo>
                    <a:pt x="113" y="58"/>
                  </a:moveTo>
                  <a:lnTo>
                    <a:pt x="217" y="237"/>
                  </a:lnTo>
                  <a:lnTo>
                    <a:pt x="239" y="171"/>
                  </a:lnTo>
                  <a:lnTo>
                    <a:pt x="159" y="35"/>
                  </a:lnTo>
                  <a:cubicBezTo>
                    <a:pt x="145" y="12"/>
                    <a:pt x="118" y="0"/>
                    <a:pt x="98" y="9"/>
                  </a:cubicBezTo>
                  <a:lnTo>
                    <a:pt x="0" y="49"/>
                  </a:lnTo>
                  <a:lnTo>
                    <a:pt x="0" y="105"/>
                  </a:lnTo>
                  <a:lnTo>
                    <a:pt x="113" y="58"/>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116"/>
            <p:cNvSpPr>
              <a:spLocks/>
            </p:cNvSpPr>
            <p:nvPr/>
          </p:nvSpPr>
          <p:spPr bwMode="auto">
            <a:xfrm>
              <a:off x="8645526" y="706437"/>
              <a:ext cx="87313" cy="114300"/>
            </a:xfrm>
            <a:custGeom>
              <a:avLst/>
              <a:gdLst>
                <a:gd name="T0" fmla="*/ 60 w 114"/>
                <a:gd name="T1" fmla="*/ 0 h 151"/>
                <a:gd name="T2" fmla="*/ 0 w 114"/>
                <a:gd name="T3" fmla="*/ 0 h 151"/>
                <a:gd name="T4" fmla="*/ 89 w 114"/>
                <a:gd name="T5" fmla="*/ 151 h 151"/>
                <a:gd name="T6" fmla="*/ 114 w 114"/>
                <a:gd name="T7" fmla="*/ 93 h 151"/>
                <a:gd name="T8" fmla="*/ 60 w 114"/>
                <a:gd name="T9" fmla="*/ 0 h 151"/>
              </a:gdLst>
              <a:ahLst/>
              <a:cxnLst>
                <a:cxn ang="0">
                  <a:pos x="T0" y="T1"/>
                </a:cxn>
                <a:cxn ang="0">
                  <a:pos x="T2" y="T3"/>
                </a:cxn>
                <a:cxn ang="0">
                  <a:pos x="T4" y="T5"/>
                </a:cxn>
                <a:cxn ang="0">
                  <a:pos x="T6" y="T7"/>
                </a:cxn>
                <a:cxn ang="0">
                  <a:pos x="T8" y="T9"/>
                </a:cxn>
              </a:cxnLst>
              <a:rect l="0" t="0" r="r" b="b"/>
              <a:pathLst>
                <a:path w="114" h="151">
                  <a:moveTo>
                    <a:pt x="60" y="0"/>
                  </a:moveTo>
                  <a:lnTo>
                    <a:pt x="0" y="0"/>
                  </a:lnTo>
                  <a:lnTo>
                    <a:pt x="89" y="151"/>
                  </a:lnTo>
                  <a:cubicBezTo>
                    <a:pt x="92" y="128"/>
                    <a:pt x="101" y="109"/>
                    <a:pt x="114" y="93"/>
                  </a:cubicBezTo>
                  <a:lnTo>
                    <a:pt x="6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117"/>
            <p:cNvSpPr>
              <a:spLocks/>
            </p:cNvSpPr>
            <p:nvPr/>
          </p:nvSpPr>
          <p:spPr bwMode="auto">
            <a:xfrm>
              <a:off x="8743951" y="447675"/>
              <a:ext cx="695325" cy="455613"/>
            </a:xfrm>
            <a:custGeom>
              <a:avLst/>
              <a:gdLst>
                <a:gd name="T0" fmla="*/ 616 w 914"/>
                <a:gd name="T1" fmla="*/ 0 h 598"/>
                <a:gd name="T2" fmla="*/ 414 w 914"/>
                <a:gd name="T3" fmla="*/ 134 h 598"/>
                <a:gd name="T4" fmla="*/ 414 w 914"/>
                <a:gd name="T5" fmla="*/ 134 h 598"/>
                <a:gd name="T6" fmla="*/ 323 w 914"/>
                <a:gd name="T7" fmla="*/ 408 h 598"/>
                <a:gd name="T8" fmla="*/ 87 w 914"/>
                <a:gd name="T9" fmla="*/ 431 h 598"/>
                <a:gd name="T10" fmla="*/ 87 w 914"/>
                <a:gd name="T11" fmla="*/ 431 h 598"/>
                <a:gd name="T12" fmla="*/ 0 w 914"/>
                <a:gd name="T13" fmla="*/ 515 h 598"/>
                <a:gd name="T14" fmla="*/ 95 w 914"/>
                <a:gd name="T15" fmla="*/ 598 h 598"/>
                <a:gd name="T16" fmla="*/ 403 w 914"/>
                <a:gd name="T17" fmla="*/ 598 h 598"/>
                <a:gd name="T18" fmla="*/ 504 w 914"/>
                <a:gd name="T19" fmla="*/ 528 h 598"/>
                <a:gd name="T20" fmla="*/ 616 w 914"/>
                <a:gd name="T21" fmla="*/ 296 h 598"/>
                <a:gd name="T22" fmla="*/ 674 w 914"/>
                <a:gd name="T23" fmla="*/ 311 h 598"/>
                <a:gd name="T24" fmla="*/ 547 w 914"/>
                <a:gd name="T25" fmla="*/ 569 h 598"/>
                <a:gd name="T26" fmla="*/ 914 w 914"/>
                <a:gd name="T27" fmla="*/ 569 h 598"/>
                <a:gd name="T28" fmla="*/ 872 w 914"/>
                <a:gd name="T29" fmla="*/ 219 h 598"/>
                <a:gd name="T30" fmla="*/ 616 w 914"/>
                <a:gd name="T31" fmla="*/ 0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4" h="598">
                  <a:moveTo>
                    <a:pt x="616" y="0"/>
                  </a:moveTo>
                  <a:cubicBezTo>
                    <a:pt x="519" y="0"/>
                    <a:pt x="442" y="55"/>
                    <a:pt x="414" y="134"/>
                  </a:cubicBezTo>
                  <a:lnTo>
                    <a:pt x="414" y="134"/>
                  </a:lnTo>
                  <a:lnTo>
                    <a:pt x="323" y="408"/>
                  </a:lnTo>
                  <a:lnTo>
                    <a:pt x="87" y="431"/>
                  </a:lnTo>
                  <a:lnTo>
                    <a:pt x="87" y="431"/>
                  </a:lnTo>
                  <a:cubicBezTo>
                    <a:pt x="39" y="432"/>
                    <a:pt x="0" y="455"/>
                    <a:pt x="0" y="515"/>
                  </a:cubicBezTo>
                  <a:cubicBezTo>
                    <a:pt x="0" y="569"/>
                    <a:pt x="35" y="598"/>
                    <a:pt x="95" y="598"/>
                  </a:cubicBezTo>
                  <a:lnTo>
                    <a:pt x="403" y="598"/>
                  </a:lnTo>
                  <a:cubicBezTo>
                    <a:pt x="448" y="598"/>
                    <a:pt x="482" y="573"/>
                    <a:pt x="504" y="528"/>
                  </a:cubicBezTo>
                  <a:cubicBezTo>
                    <a:pt x="534" y="467"/>
                    <a:pt x="585" y="362"/>
                    <a:pt x="616" y="296"/>
                  </a:cubicBezTo>
                  <a:lnTo>
                    <a:pt x="674" y="311"/>
                  </a:lnTo>
                  <a:lnTo>
                    <a:pt x="547" y="569"/>
                  </a:lnTo>
                  <a:lnTo>
                    <a:pt x="914" y="569"/>
                  </a:lnTo>
                  <a:lnTo>
                    <a:pt x="872" y="219"/>
                  </a:lnTo>
                  <a:cubicBezTo>
                    <a:pt x="860" y="98"/>
                    <a:pt x="746" y="0"/>
                    <a:pt x="616"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Rectangle 118"/>
            <p:cNvSpPr>
              <a:spLocks noChangeArrowheads="1"/>
            </p:cNvSpPr>
            <p:nvPr/>
          </p:nvSpPr>
          <p:spPr bwMode="auto">
            <a:xfrm>
              <a:off x="8543926" y="536575"/>
              <a:ext cx="49213" cy="138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Rectangle 119"/>
            <p:cNvSpPr>
              <a:spLocks noChangeArrowheads="1"/>
            </p:cNvSpPr>
            <p:nvPr/>
          </p:nvSpPr>
          <p:spPr bwMode="auto">
            <a:xfrm>
              <a:off x="8631238" y="444500"/>
              <a:ext cx="49213" cy="2301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Rectangle 120"/>
            <p:cNvSpPr>
              <a:spLocks noChangeArrowheads="1"/>
            </p:cNvSpPr>
            <p:nvPr/>
          </p:nvSpPr>
          <p:spPr bwMode="auto">
            <a:xfrm>
              <a:off x="8718551" y="503237"/>
              <a:ext cx="49213" cy="171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Oval 121"/>
            <p:cNvSpPr>
              <a:spLocks noChangeArrowheads="1"/>
            </p:cNvSpPr>
            <p:nvPr/>
          </p:nvSpPr>
          <p:spPr bwMode="auto">
            <a:xfrm>
              <a:off x="8956676" y="100012"/>
              <a:ext cx="327025" cy="32702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2318007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Developing Cyber Crisis Management Plan</a:t>
            </a:r>
            <a:endParaRPr lang="en-US" dirty="0"/>
          </a:p>
        </p:txBody>
      </p:sp>
      <p:sp>
        <p:nvSpPr>
          <p:cNvPr id="4" name="Diagonal Stripe 3"/>
          <p:cNvSpPr/>
          <p:nvPr/>
        </p:nvSpPr>
        <p:spPr>
          <a:xfrm rot="16200000">
            <a:off x="3061854" y="1740873"/>
            <a:ext cx="1482436" cy="1898072"/>
          </a:xfrm>
          <a:prstGeom prst="diagStripe">
            <a:avLst>
              <a:gd name="adj" fmla="val 70438"/>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iagonal Stripe 4"/>
          <p:cNvSpPr/>
          <p:nvPr/>
        </p:nvSpPr>
        <p:spPr>
          <a:xfrm rot="5400000" flipH="1">
            <a:off x="1163782" y="1740873"/>
            <a:ext cx="1482436" cy="1898072"/>
          </a:xfrm>
          <a:prstGeom prst="diagStripe">
            <a:avLst>
              <a:gd name="adj" fmla="val 70438"/>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Diagonal Stripe 5"/>
          <p:cNvSpPr/>
          <p:nvPr/>
        </p:nvSpPr>
        <p:spPr>
          <a:xfrm rot="16200000">
            <a:off x="6289963" y="1740874"/>
            <a:ext cx="1482436" cy="1898072"/>
          </a:xfrm>
          <a:prstGeom prst="diagStripe">
            <a:avLst>
              <a:gd name="adj" fmla="val 70438"/>
            </a:avLst>
          </a:prstGeom>
          <a:solidFill>
            <a:srgbClr val="00999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Diagonal Stripe 6"/>
          <p:cNvSpPr/>
          <p:nvPr/>
        </p:nvSpPr>
        <p:spPr>
          <a:xfrm rot="5400000" flipH="1">
            <a:off x="4391891" y="1740873"/>
            <a:ext cx="1482436" cy="1898072"/>
          </a:xfrm>
          <a:prstGeom prst="diagStripe">
            <a:avLst>
              <a:gd name="adj" fmla="val 70438"/>
            </a:avLst>
          </a:prstGeom>
          <a:solidFill>
            <a:srgbClr val="00999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Diagonal Stripe 7"/>
          <p:cNvSpPr/>
          <p:nvPr/>
        </p:nvSpPr>
        <p:spPr>
          <a:xfrm rot="16200000">
            <a:off x="9518072" y="1740874"/>
            <a:ext cx="1482436" cy="1898072"/>
          </a:xfrm>
          <a:prstGeom prst="diagStripe">
            <a:avLst>
              <a:gd name="adj" fmla="val 70438"/>
            </a:avLst>
          </a:prstGeom>
          <a:solidFill>
            <a:srgbClr val="60CBD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Diagonal Stripe 8"/>
          <p:cNvSpPr/>
          <p:nvPr/>
        </p:nvSpPr>
        <p:spPr>
          <a:xfrm rot="5400000" flipH="1">
            <a:off x="7620000" y="1740873"/>
            <a:ext cx="1482436" cy="1898072"/>
          </a:xfrm>
          <a:prstGeom prst="diagStripe">
            <a:avLst>
              <a:gd name="adj" fmla="val 70438"/>
            </a:avLst>
          </a:prstGeom>
          <a:solidFill>
            <a:srgbClr val="60CBD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5" name="Rectangle 34"/>
          <p:cNvSpPr/>
          <p:nvPr/>
        </p:nvSpPr>
        <p:spPr bwMode="auto">
          <a:xfrm>
            <a:off x="1287464" y="3681602"/>
            <a:ext cx="3133145" cy="7460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lvl="0"/>
            <a:r>
              <a:rPr lang="en-IN" sz="1700" dirty="0">
                <a:solidFill>
                  <a:schemeClr val="tx1">
                    <a:lumMod val="75000"/>
                    <a:lumOff val="25000"/>
                  </a:schemeClr>
                </a:solidFill>
              </a:rPr>
              <a:t>Cyber Crisis Management Group for CDAC formed on 11/11/2019</a:t>
            </a:r>
            <a:endParaRPr lang="en-GB" sz="1700" dirty="0">
              <a:solidFill>
                <a:schemeClr val="tx1">
                  <a:lumMod val="75000"/>
                  <a:lumOff val="25000"/>
                </a:schemeClr>
              </a:solidFill>
            </a:endParaRPr>
          </a:p>
        </p:txBody>
      </p:sp>
      <p:sp>
        <p:nvSpPr>
          <p:cNvPr id="36" name="Rectangle 35"/>
          <p:cNvSpPr/>
          <p:nvPr/>
        </p:nvSpPr>
        <p:spPr bwMode="auto">
          <a:xfrm>
            <a:off x="4529427" y="3681602"/>
            <a:ext cx="3133145" cy="7460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lvl="0"/>
            <a:r>
              <a:rPr lang="en-IN" sz="1700" dirty="0">
                <a:solidFill>
                  <a:schemeClr val="tx1">
                    <a:lumMod val="75000"/>
                    <a:lumOff val="25000"/>
                  </a:schemeClr>
                </a:solidFill>
              </a:rPr>
              <a:t>Nodal Crisis Management Cell (to be) formed in each Centre</a:t>
            </a:r>
            <a:endParaRPr lang="en-GB" sz="1700" dirty="0">
              <a:solidFill>
                <a:schemeClr val="tx1">
                  <a:lumMod val="75000"/>
                  <a:lumOff val="25000"/>
                </a:schemeClr>
              </a:solidFill>
            </a:endParaRPr>
          </a:p>
        </p:txBody>
      </p:sp>
      <p:sp>
        <p:nvSpPr>
          <p:cNvPr id="37" name="Rectangle 36"/>
          <p:cNvSpPr/>
          <p:nvPr/>
        </p:nvSpPr>
        <p:spPr bwMode="auto">
          <a:xfrm>
            <a:off x="7771390" y="3681602"/>
            <a:ext cx="3133145" cy="7460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lvl="0"/>
            <a:r>
              <a:rPr lang="en-IN" sz="1700" dirty="0">
                <a:solidFill>
                  <a:schemeClr val="tx1">
                    <a:lumMod val="75000"/>
                    <a:lumOff val="25000"/>
                  </a:schemeClr>
                </a:solidFill>
              </a:rPr>
              <a:t>First version of CCMP document prepared and submitted to CERT-In / MeitY on 05/02/2020</a:t>
            </a:r>
            <a:endParaRPr lang="en-GB" sz="1700" dirty="0">
              <a:solidFill>
                <a:schemeClr val="tx1">
                  <a:lumMod val="75000"/>
                  <a:lumOff val="25000"/>
                </a:schemeClr>
              </a:solidFill>
            </a:endParaRPr>
          </a:p>
        </p:txBody>
      </p:sp>
      <p:sp>
        <p:nvSpPr>
          <p:cNvPr id="38" name="Rectangle 37"/>
          <p:cNvSpPr/>
          <p:nvPr/>
        </p:nvSpPr>
        <p:spPr bwMode="auto">
          <a:xfrm>
            <a:off x="955964" y="3048310"/>
            <a:ext cx="3796144" cy="3828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marL="0" marR="0" lvl="0" indent="0" algn="ctr" defTabSz="914400" rtl="0" eaLnBrk="1" fontAlgn="base" latinLnBrk="0" hangingPunct="1">
              <a:lnSpc>
                <a:spcPct val="9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464646"/>
                </a:solidFill>
                <a:effectLst/>
                <a:uLnTx/>
                <a:uFillTx/>
                <a:latin typeface="Calibri" panose="020F0502020204030204" pitchFamily="34" charset="0"/>
                <a:ea typeface="+mn-ea"/>
                <a:cs typeface="Arial" pitchFamily="34" charset="0"/>
              </a:rPr>
              <a:t>CCMG</a:t>
            </a:r>
            <a:endParaRPr kumimoji="0" lang="en-US" sz="2400" b="1" i="0" u="none" strike="noStrike" kern="0" cap="none" spc="0" normalizeH="0" baseline="0" noProof="0" dirty="0">
              <a:ln>
                <a:noFill/>
              </a:ln>
              <a:solidFill>
                <a:srgbClr val="464646"/>
              </a:solidFill>
              <a:effectLst/>
              <a:uLnTx/>
              <a:uFillTx/>
              <a:latin typeface="Calibri" panose="020F0502020204030204" pitchFamily="34" charset="0"/>
              <a:ea typeface="+mn-ea"/>
              <a:cs typeface="Arial" pitchFamily="34" charset="0"/>
            </a:endParaRPr>
          </a:p>
        </p:txBody>
      </p:sp>
      <p:sp>
        <p:nvSpPr>
          <p:cNvPr id="39" name="Rectangle 38"/>
          <p:cNvSpPr/>
          <p:nvPr/>
        </p:nvSpPr>
        <p:spPr bwMode="auto">
          <a:xfrm>
            <a:off x="4197927" y="3048310"/>
            <a:ext cx="3796144" cy="3828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marL="0" marR="0" lvl="0" indent="0" algn="ctr" defTabSz="914400" rtl="0" eaLnBrk="1" fontAlgn="base" latinLnBrk="0" hangingPunct="1">
              <a:lnSpc>
                <a:spcPct val="9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2DA2BF"/>
                </a:solidFill>
                <a:effectLst/>
                <a:uLnTx/>
                <a:uFillTx/>
                <a:latin typeface="Calibri" panose="020F0502020204030204" pitchFamily="34" charset="0"/>
                <a:ea typeface="+mn-ea"/>
                <a:cs typeface="Arial" pitchFamily="34" charset="0"/>
              </a:rPr>
              <a:t>NCMC</a:t>
            </a:r>
            <a:endParaRPr kumimoji="0" lang="en-US" sz="2400" b="1" i="0" u="none" strike="noStrike" kern="0" cap="none" spc="0" normalizeH="0" baseline="0" noProof="0" dirty="0">
              <a:ln>
                <a:noFill/>
              </a:ln>
              <a:solidFill>
                <a:srgbClr val="2DA2BF"/>
              </a:solidFill>
              <a:effectLst/>
              <a:uLnTx/>
              <a:uFillTx/>
              <a:latin typeface="Calibri" panose="020F0502020204030204" pitchFamily="34" charset="0"/>
              <a:ea typeface="+mn-ea"/>
              <a:cs typeface="Arial" pitchFamily="34" charset="0"/>
            </a:endParaRPr>
          </a:p>
        </p:txBody>
      </p:sp>
      <p:sp>
        <p:nvSpPr>
          <p:cNvPr id="40" name="Rectangle 39"/>
          <p:cNvSpPr/>
          <p:nvPr/>
        </p:nvSpPr>
        <p:spPr bwMode="auto">
          <a:xfrm>
            <a:off x="7439890" y="3048310"/>
            <a:ext cx="3796144" cy="3828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marL="0" marR="0" lvl="0" indent="0" algn="ctr" defTabSz="914400" rtl="0" eaLnBrk="1" fontAlgn="base" latinLnBrk="0" hangingPunct="1">
              <a:lnSpc>
                <a:spcPct val="9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0076A3"/>
                </a:solidFill>
                <a:effectLst/>
                <a:uLnTx/>
                <a:uFillTx/>
                <a:latin typeface="Calibri" panose="020F0502020204030204" pitchFamily="34" charset="0"/>
                <a:ea typeface="+mn-ea"/>
                <a:cs typeface="Arial" pitchFamily="34" charset="0"/>
              </a:rPr>
              <a:t>Document</a:t>
            </a:r>
            <a:endParaRPr kumimoji="0" lang="en-US" sz="2400" b="1" i="0" u="none" strike="noStrike" kern="0" cap="none" spc="0" normalizeH="0" baseline="0" noProof="0" dirty="0">
              <a:ln>
                <a:noFill/>
              </a:ln>
              <a:solidFill>
                <a:srgbClr val="0076A3"/>
              </a:solidFill>
              <a:effectLst/>
              <a:uLnTx/>
              <a:uFillTx/>
              <a:latin typeface="Calibri" panose="020F0502020204030204" pitchFamily="34" charset="0"/>
              <a:ea typeface="+mn-ea"/>
              <a:cs typeface="Arial" pitchFamily="34" charset="0"/>
            </a:endParaRPr>
          </a:p>
        </p:txBody>
      </p:sp>
      <p:sp>
        <p:nvSpPr>
          <p:cNvPr id="3" name="Slide Number Placeholder 2"/>
          <p:cNvSpPr>
            <a:spLocks noGrp="1"/>
          </p:cNvSpPr>
          <p:nvPr>
            <p:ph type="sldNum" sz="quarter" idx="4"/>
          </p:nvPr>
        </p:nvSpPr>
        <p:spPr/>
        <p:txBody>
          <a:bodyPr/>
          <a:lstStyle/>
          <a:p>
            <a:fld id="{9330B75E-0530-469B-A88B-1785518AAEED}" type="slidenum">
              <a:rPr lang="en-IN" smtClean="0"/>
              <a:pPr/>
              <a:t>13</a:t>
            </a:fld>
            <a:endParaRPr lang="en-IN"/>
          </a:p>
        </p:txBody>
      </p:sp>
    </p:spTree>
    <p:custDataLst>
      <p:tags r:id="rId1"/>
    </p:custDataLst>
    <p:extLst>
      <p:ext uri="{BB962C8B-B14F-4D97-AF65-F5344CB8AC3E}">
        <p14:creationId xmlns:p14="http://schemas.microsoft.com/office/powerpoint/2010/main" val="2840147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Connecteur droit 32"/>
          <p:cNvCxnSpPr/>
          <p:nvPr/>
        </p:nvCxnSpPr>
        <p:spPr>
          <a:xfrm flipV="1">
            <a:off x="6406251" y="3885221"/>
            <a:ext cx="387068" cy="1"/>
          </a:xfrm>
          <a:prstGeom prst="lin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sp>
        <p:nvSpPr>
          <p:cNvPr id="3" name="Titre 2"/>
          <p:cNvSpPr>
            <a:spLocks noGrp="1"/>
          </p:cNvSpPr>
          <p:nvPr>
            <p:ph type="title"/>
          </p:nvPr>
        </p:nvSpPr>
        <p:spPr/>
        <p:txBody>
          <a:bodyPr/>
          <a:lstStyle/>
          <a:p>
            <a:r>
              <a:rPr lang="en-IN" dirty="0"/>
              <a:t>Asset Identification &amp; Classification </a:t>
            </a:r>
            <a:endParaRPr lang="en-US" dirty="0"/>
          </a:p>
        </p:txBody>
      </p:sp>
      <p:sp>
        <p:nvSpPr>
          <p:cNvPr id="5" name="Ellipse 4"/>
          <p:cNvSpPr>
            <a:spLocks noChangeAspect="1"/>
          </p:cNvSpPr>
          <p:nvPr/>
        </p:nvSpPr>
        <p:spPr>
          <a:xfrm>
            <a:off x="4408748" y="1865607"/>
            <a:ext cx="1610435" cy="1610435"/>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Ellipse 5"/>
          <p:cNvSpPr>
            <a:spLocks noChangeAspect="1"/>
          </p:cNvSpPr>
          <p:nvPr/>
        </p:nvSpPr>
        <p:spPr>
          <a:xfrm>
            <a:off x="6793319" y="3077731"/>
            <a:ext cx="1610435" cy="161043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Ellipse 6"/>
          <p:cNvSpPr>
            <a:spLocks noChangeAspect="1"/>
          </p:cNvSpPr>
          <p:nvPr/>
        </p:nvSpPr>
        <p:spPr>
          <a:xfrm>
            <a:off x="4408748" y="4289855"/>
            <a:ext cx="1610435" cy="1610435"/>
          </a:xfrm>
          <a:prstGeom prst="ellipse">
            <a:avLst/>
          </a:prstGeom>
          <a:noFill/>
          <a:ln>
            <a:solidFill>
              <a:srgbClr val="33B5C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0" name="Connecteur droit 9"/>
          <p:cNvCxnSpPr/>
          <p:nvPr/>
        </p:nvCxnSpPr>
        <p:spPr>
          <a:xfrm flipH="1">
            <a:off x="6406250" y="1579005"/>
            <a:ext cx="1" cy="470024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a:stCxn id="5" idx="6"/>
          </p:cNvCxnSpPr>
          <p:nvPr/>
        </p:nvCxnSpPr>
        <p:spPr>
          <a:xfrm>
            <a:off x="6019183" y="2670825"/>
            <a:ext cx="387068" cy="0"/>
          </a:xfrm>
          <a:prstGeom prst="lin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sp>
        <p:nvSpPr>
          <p:cNvPr id="29" name="Ellipse 28"/>
          <p:cNvSpPr>
            <a:spLocks noChangeAspect="1"/>
          </p:cNvSpPr>
          <p:nvPr/>
        </p:nvSpPr>
        <p:spPr>
          <a:xfrm>
            <a:off x="6333033" y="2590781"/>
            <a:ext cx="146435" cy="14643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1" name="Ellipse 30"/>
          <p:cNvSpPr>
            <a:spLocks noChangeAspect="1"/>
          </p:cNvSpPr>
          <p:nvPr/>
        </p:nvSpPr>
        <p:spPr>
          <a:xfrm>
            <a:off x="6333033" y="3809731"/>
            <a:ext cx="146435" cy="1464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2" name="Ellipse 31"/>
          <p:cNvSpPr>
            <a:spLocks noChangeAspect="1"/>
          </p:cNvSpPr>
          <p:nvPr/>
        </p:nvSpPr>
        <p:spPr>
          <a:xfrm>
            <a:off x="6333033" y="5021855"/>
            <a:ext cx="146435" cy="146435"/>
          </a:xfrm>
          <a:prstGeom prst="ellipse">
            <a:avLst/>
          </a:prstGeom>
          <a:solidFill>
            <a:srgbClr val="31AC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34" name="Connecteur droit 33"/>
          <p:cNvCxnSpPr/>
          <p:nvPr/>
        </p:nvCxnSpPr>
        <p:spPr>
          <a:xfrm flipV="1">
            <a:off x="6019182" y="5095072"/>
            <a:ext cx="387068" cy="1"/>
          </a:xfrm>
          <a:prstGeom prst="line">
            <a:avLst/>
          </a:prstGeom>
          <a:noFill/>
          <a:ln>
            <a:solidFill>
              <a:srgbClr val="31ACB9"/>
            </a:solidFill>
          </a:ln>
        </p:spPr>
        <p:style>
          <a:lnRef idx="2">
            <a:schemeClr val="accent1">
              <a:shade val="50000"/>
            </a:schemeClr>
          </a:lnRef>
          <a:fillRef idx="1">
            <a:schemeClr val="accent1"/>
          </a:fillRef>
          <a:effectRef idx="0">
            <a:schemeClr val="accent1"/>
          </a:effectRef>
          <a:fontRef idx="minor">
            <a:schemeClr val="lt1"/>
          </a:fontRef>
        </p:style>
      </p:cxnSp>
      <p:sp>
        <p:nvSpPr>
          <p:cNvPr id="36" name="TextBox 59"/>
          <p:cNvSpPr txBox="1"/>
          <p:nvPr/>
        </p:nvSpPr>
        <p:spPr>
          <a:xfrm>
            <a:off x="924118" y="2319932"/>
            <a:ext cx="3456000" cy="707886"/>
          </a:xfrm>
          <a:prstGeom prst="rect">
            <a:avLst/>
          </a:prstGeom>
          <a:noFill/>
        </p:spPr>
        <p:txBody>
          <a:bodyPr wrap="square" rtlCol="0">
            <a:spAutoFit/>
          </a:bodyPr>
          <a:lstStyle/>
          <a:p>
            <a:pPr lvl="0"/>
            <a:r>
              <a:rPr lang="en-IN" sz="2000" dirty="0"/>
              <a:t>Initiated in September 2019 as part of ISMS as well as CCMP</a:t>
            </a:r>
            <a:endParaRPr lang="en-GB" sz="2000" dirty="0"/>
          </a:p>
        </p:txBody>
      </p:sp>
      <p:sp>
        <p:nvSpPr>
          <p:cNvPr id="38" name="TextBox 59"/>
          <p:cNvSpPr txBox="1"/>
          <p:nvPr/>
        </p:nvSpPr>
        <p:spPr>
          <a:xfrm>
            <a:off x="924118" y="4433352"/>
            <a:ext cx="3456000" cy="1323439"/>
          </a:xfrm>
          <a:prstGeom prst="rect">
            <a:avLst/>
          </a:prstGeom>
          <a:noFill/>
        </p:spPr>
        <p:txBody>
          <a:bodyPr wrap="square" rtlCol="0">
            <a:spAutoFit/>
          </a:bodyPr>
          <a:lstStyle/>
          <a:p>
            <a:pPr lvl="0"/>
            <a:r>
              <a:rPr lang="en-IN" sz="2000" dirty="0"/>
              <a:t>Proposed to implement DARPAN NMS to discover all the networked assets in the form of hardware and software</a:t>
            </a:r>
          </a:p>
        </p:txBody>
      </p:sp>
      <p:sp>
        <p:nvSpPr>
          <p:cNvPr id="40" name="TextBox 59 - 1"/>
          <p:cNvSpPr txBox="1"/>
          <p:nvPr/>
        </p:nvSpPr>
        <p:spPr>
          <a:xfrm>
            <a:off x="8461883" y="3068374"/>
            <a:ext cx="3456000" cy="1631216"/>
          </a:xfrm>
          <a:prstGeom prst="rect">
            <a:avLst/>
          </a:prstGeom>
          <a:noFill/>
        </p:spPr>
        <p:txBody>
          <a:bodyPr wrap="square" rtlCol="0">
            <a:spAutoFit/>
          </a:bodyPr>
          <a:lstStyle/>
          <a:p>
            <a:pPr lvl="0"/>
            <a:r>
              <a:rPr lang="en-IN" sz="2000" dirty="0"/>
              <a:t>Challenges exist in manually identifying the information systems and the related assets in hardware, software and other forms</a:t>
            </a:r>
          </a:p>
        </p:txBody>
      </p:sp>
      <p:grpSp>
        <p:nvGrpSpPr>
          <p:cNvPr id="60" name="Trends7" descr="{&quot;Key&quot;:&quot;POWER_USER_SHAPE_ICON&quot;,&quot;Value&quot;:&quot;POWER_USER_SHAPE_ICON_STYLE_1&quot;}"/>
          <p:cNvGrpSpPr>
            <a:grpSpLocks noChangeAspect="1"/>
          </p:cNvGrpSpPr>
          <p:nvPr>
            <p:custDataLst>
              <p:tags r:id="rId1"/>
            </p:custDataLst>
          </p:nvPr>
        </p:nvGrpSpPr>
        <p:grpSpPr>
          <a:xfrm>
            <a:off x="4792977" y="4796462"/>
            <a:ext cx="841977" cy="597218"/>
            <a:chOff x="7067550" y="5861050"/>
            <a:chExt cx="819150" cy="581026"/>
          </a:xfrm>
          <a:solidFill>
            <a:srgbClr val="31ACB9"/>
          </a:solidFill>
        </p:grpSpPr>
        <p:sp>
          <p:nvSpPr>
            <p:cNvPr id="61" name="Freeform 87"/>
            <p:cNvSpPr>
              <a:spLocks/>
            </p:cNvSpPr>
            <p:nvPr/>
          </p:nvSpPr>
          <p:spPr bwMode="auto">
            <a:xfrm>
              <a:off x="7067550" y="5886450"/>
              <a:ext cx="431800" cy="473075"/>
            </a:xfrm>
            <a:custGeom>
              <a:avLst/>
              <a:gdLst>
                <a:gd name="T0" fmla="*/ 50 w 605"/>
                <a:gd name="T1" fmla="*/ 50 h 663"/>
                <a:gd name="T2" fmla="*/ 576 w 605"/>
                <a:gd name="T3" fmla="*/ 50 h 663"/>
                <a:gd name="T4" fmla="*/ 605 w 605"/>
                <a:gd name="T5" fmla="*/ 0 h 663"/>
                <a:gd name="T6" fmla="*/ 43 w 605"/>
                <a:gd name="T7" fmla="*/ 0 h 663"/>
                <a:gd name="T8" fmla="*/ 0 w 605"/>
                <a:gd name="T9" fmla="*/ 43 h 663"/>
                <a:gd name="T10" fmla="*/ 0 w 605"/>
                <a:gd name="T11" fmla="*/ 620 h 663"/>
                <a:gd name="T12" fmla="*/ 43 w 605"/>
                <a:gd name="T13" fmla="*/ 663 h 663"/>
                <a:gd name="T14" fmla="*/ 370 w 605"/>
                <a:gd name="T15" fmla="*/ 663 h 663"/>
                <a:gd name="T16" fmla="*/ 370 w 605"/>
                <a:gd name="T17" fmla="*/ 637 h 663"/>
                <a:gd name="T18" fmla="*/ 406 w 605"/>
                <a:gd name="T19" fmla="*/ 533 h 663"/>
                <a:gd name="T20" fmla="*/ 50 w 605"/>
                <a:gd name="T21" fmla="*/ 533 h 663"/>
                <a:gd name="T22" fmla="*/ 50 w 605"/>
                <a:gd name="T23" fmla="*/ 50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5" h="663">
                  <a:moveTo>
                    <a:pt x="50" y="50"/>
                  </a:moveTo>
                  <a:lnTo>
                    <a:pt x="576" y="50"/>
                  </a:lnTo>
                  <a:cubicBezTo>
                    <a:pt x="583" y="32"/>
                    <a:pt x="593" y="15"/>
                    <a:pt x="605" y="0"/>
                  </a:cubicBezTo>
                  <a:lnTo>
                    <a:pt x="43" y="0"/>
                  </a:lnTo>
                  <a:cubicBezTo>
                    <a:pt x="19" y="0"/>
                    <a:pt x="0" y="19"/>
                    <a:pt x="0" y="43"/>
                  </a:cubicBezTo>
                  <a:lnTo>
                    <a:pt x="0" y="620"/>
                  </a:lnTo>
                  <a:cubicBezTo>
                    <a:pt x="0" y="644"/>
                    <a:pt x="19" y="663"/>
                    <a:pt x="43" y="663"/>
                  </a:cubicBezTo>
                  <a:lnTo>
                    <a:pt x="370" y="663"/>
                  </a:lnTo>
                  <a:lnTo>
                    <a:pt x="370" y="637"/>
                  </a:lnTo>
                  <a:cubicBezTo>
                    <a:pt x="370" y="599"/>
                    <a:pt x="383" y="562"/>
                    <a:pt x="406" y="533"/>
                  </a:cubicBezTo>
                  <a:lnTo>
                    <a:pt x="50" y="533"/>
                  </a:lnTo>
                  <a:lnTo>
                    <a:pt x="50" y="5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2" name="Rectangle 88"/>
            <p:cNvSpPr>
              <a:spLocks noChangeArrowheads="1"/>
            </p:cNvSpPr>
            <p:nvPr/>
          </p:nvSpPr>
          <p:spPr bwMode="auto">
            <a:xfrm>
              <a:off x="7251700" y="6386513"/>
              <a:ext cx="79375" cy="3333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3" name="Freeform 89"/>
            <p:cNvSpPr>
              <a:spLocks/>
            </p:cNvSpPr>
            <p:nvPr/>
          </p:nvSpPr>
          <p:spPr bwMode="auto">
            <a:xfrm>
              <a:off x="7369175" y="6145213"/>
              <a:ext cx="517525" cy="296863"/>
            </a:xfrm>
            <a:custGeom>
              <a:avLst/>
              <a:gdLst>
                <a:gd name="T0" fmla="*/ 673 w 728"/>
                <a:gd name="T1" fmla="*/ 175 h 418"/>
                <a:gd name="T2" fmla="*/ 440 w 728"/>
                <a:gd name="T3" fmla="*/ 0 h 418"/>
                <a:gd name="T4" fmla="*/ 290 w 728"/>
                <a:gd name="T5" fmla="*/ 0 h 418"/>
                <a:gd name="T6" fmla="*/ 54 w 728"/>
                <a:gd name="T7" fmla="*/ 175 h 418"/>
                <a:gd name="T8" fmla="*/ 0 w 728"/>
                <a:gd name="T9" fmla="*/ 275 h 418"/>
                <a:gd name="T10" fmla="*/ 0 w 728"/>
                <a:gd name="T11" fmla="*/ 418 h 418"/>
                <a:gd name="T12" fmla="*/ 60 w 728"/>
                <a:gd name="T13" fmla="*/ 418 h 418"/>
                <a:gd name="T14" fmla="*/ 60 w 728"/>
                <a:gd name="T15" fmla="*/ 275 h 418"/>
                <a:gd name="T16" fmla="*/ 119 w 728"/>
                <a:gd name="T17" fmla="*/ 215 h 418"/>
                <a:gd name="T18" fmla="*/ 609 w 728"/>
                <a:gd name="T19" fmla="*/ 215 h 418"/>
                <a:gd name="T20" fmla="*/ 668 w 728"/>
                <a:gd name="T21" fmla="*/ 275 h 418"/>
                <a:gd name="T22" fmla="*/ 668 w 728"/>
                <a:gd name="T23" fmla="*/ 418 h 418"/>
                <a:gd name="T24" fmla="*/ 728 w 728"/>
                <a:gd name="T25" fmla="*/ 418 h 418"/>
                <a:gd name="T26" fmla="*/ 728 w 728"/>
                <a:gd name="T27" fmla="*/ 275 h 418"/>
                <a:gd name="T28" fmla="*/ 673 w 728"/>
                <a:gd name="T29" fmla="*/ 175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8" h="418">
                  <a:moveTo>
                    <a:pt x="673" y="175"/>
                  </a:moveTo>
                  <a:cubicBezTo>
                    <a:pt x="659" y="85"/>
                    <a:pt x="609" y="0"/>
                    <a:pt x="440" y="0"/>
                  </a:cubicBezTo>
                  <a:lnTo>
                    <a:pt x="290" y="0"/>
                  </a:lnTo>
                  <a:cubicBezTo>
                    <a:pt x="118" y="0"/>
                    <a:pt x="68" y="87"/>
                    <a:pt x="54" y="175"/>
                  </a:cubicBezTo>
                  <a:cubicBezTo>
                    <a:pt x="22" y="197"/>
                    <a:pt x="0" y="233"/>
                    <a:pt x="0" y="275"/>
                  </a:cubicBezTo>
                  <a:lnTo>
                    <a:pt x="0" y="418"/>
                  </a:lnTo>
                  <a:lnTo>
                    <a:pt x="60" y="418"/>
                  </a:lnTo>
                  <a:lnTo>
                    <a:pt x="60" y="275"/>
                  </a:lnTo>
                  <a:cubicBezTo>
                    <a:pt x="60" y="242"/>
                    <a:pt x="86" y="215"/>
                    <a:pt x="119" y="215"/>
                  </a:cubicBezTo>
                  <a:lnTo>
                    <a:pt x="609" y="215"/>
                  </a:lnTo>
                  <a:cubicBezTo>
                    <a:pt x="642" y="215"/>
                    <a:pt x="668" y="242"/>
                    <a:pt x="668" y="275"/>
                  </a:cubicBezTo>
                  <a:lnTo>
                    <a:pt x="668" y="418"/>
                  </a:lnTo>
                  <a:lnTo>
                    <a:pt x="728" y="418"/>
                  </a:lnTo>
                  <a:lnTo>
                    <a:pt x="728" y="275"/>
                  </a:lnTo>
                  <a:cubicBezTo>
                    <a:pt x="728" y="233"/>
                    <a:pt x="706" y="196"/>
                    <a:pt x="673" y="175"/>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4" name="Oval 90"/>
            <p:cNvSpPr>
              <a:spLocks noChangeArrowheads="1"/>
            </p:cNvSpPr>
            <p:nvPr/>
          </p:nvSpPr>
          <p:spPr bwMode="auto">
            <a:xfrm>
              <a:off x="7502525" y="5861050"/>
              <a:ext cx="252413" cy="25082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5" name="Freeform 91"/>
            <p:cNvSpPr>
              <a:spLocks/>
            </p:cNvSpPr>
            <p:nvPr/>
          </p:nvSpPr>
          <p:spPr bwMode="auto">
            <a:xfrm>
              <a:off x="7148513" y="6010275"/>
              <a:ext cx="306388" cy="176213"/>
            </a:xfrm>
            <a:custGeom>
              <a:avLst/>
              <a:gdLst>
                <a:gd name="T0" fmla="*/ 336 w 430"/>
                <a:gd name="T1" fmla="*/ 144 h 249"/>
                <a:gd name="T2" fmla="*/ 331 w 430"/>
                <a:gd name="T3" fmla="*/ 127 h 249"/>
                <a:gd name="T4" fmla="*/ 378 w 430"/>
                <a:gd name="T5" fmla="*/ 77 h 249"/>
                <a:gd name="T6" fmla="*/ 391 w 430"/>
                <a:gd name="T7" fmla="*/ 79 h 249"/>
                <a:gd name="T8" fmla="*/ 430 w 430"/>
                <a:gd name="T9" fmla="*/ 40 h 249"/>
                <a:gd name="T10" fmla="*/ 391 w 430"/>
                <a:gd name="T11" fmla="*/ 0 h 249"/>
                <a:gd name="T12" fmla="*/ 351 w 430"/>
                <a:gd name="T13" fmla="*/ 40 h 249"/>
                <a:gd name="T14" fmla="*/ 354 w 430"/>
                <a:gd name="T15" fmla="*/ 54 h 249"/>
                <a:gd name="T16" fmla="*/ 305 w 430"/>
                <a:gd name="T17" fmla="*/ 106 h 249"/>
                <a:gd name="T18" fmla="*/ 296 w 430"/>
                <a:gd name="T19" fmla="*/ 105 h 249"/>
                <a:gd name="T20" fmla="*/ 272 w 430"/>
                <a:gd name="T21" fmla="*/ 113 h 249"/>
                <a:gd name="T22" fmla="*/ 189 w 430"/>
                <a:gd name="T23" fmla="*/ 84 h 249"/>
                <a:gd name="T24" fmla="*/ 151 w 430"/>
                <a:gd name="T25" fmla="*/ 56 h 249"/>
                <a:gd name="T26" fmla="*/ 112 w 430"/>
                <a:gd name="T27" fmla="*/ 95 h 249"/>
                <a:gd name="T28" fmla="*/ 113 w 430"/>
                <a:gd name="T29" fmla="*/ 106 h 249"/>
                <a:gd name="T30" fmla="*/ 53 w 430"/>
                <a:gd name="T31" fmla="*/ 173 h 249"/>
                <a:gd name="T32" fmla="*/ 39 w 430"/>
                <a:gd name="T33" fmla="*/ 171 h 249"/>
                <a:gd name="T34" fmla="*/ 0 w 430"/>
                <a:gd name="T35" fmla="*/ 210 h 249"/>
                <a:gd name="T36" fmla="*/ 39 w 430"/>
                <a:gd name="T37" fmla="*/ 249 h 249"/>
                <a:gd name="T38" fmla="*/ 79 w 430"/>
                <a:gd name="T39" fmla="*/ 210 h 249"/>
                <a:gd name="T40" fmla="*/ 76 w 430"/>
                <a:gd name="T41" fmla="*/ 198 h 249"/>
                <a:gd name="T42" fmla="*/ 135 w 430"/>
                <a:gd name="T43" fmla="*/ 131 h 249"/>
                <a:gd name="T44" fmla="*/ 151 w 430"/>
                <a:gd name="T45" fmla="*/ 135 h 249"/>
                <a:gd name="T46" fmla="*/ 184 w 430"/>
                <a:gd name="T47" fmla="*/ 118 h 249"/>
                <a:gd name="T48" fmla="*/ 257 w 430"/>
                <a:gd name="T49" fmla="*/ 143 h 249"/>
                <a:gd name="T50" fmla="*/ 257 w 430"/>
                <a:gd name="T51" fmla="*/ 144 h 249"/>
                <a:gd name="T52" fmla="*/ 296 w 430"/>
                <a:gd name="T53" fmla="*/ 184 h 249"/>
                <a:gd name="T54" fmla="*/ 336 w 430"/>
                <a:gd name="T55" fmla="*/ 144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30" h="249">
                  <a:moveTo>
                    <a:pt x="336" y="144"/>
                  </a:moveTo>
                  <a:cubicBezTo>
                    <a:pt x="336" y="138"/>
                    <a:pt x="334" y="132"/>
                    <a:pt x="331" y="127"/>
                  </a:cubicBezTo>
                  <a:lnTo>
                    <a:pt x="378" y="77"/>
                  </a:lnTo>
                  <a:cubicBezTo>
                    <a:pt x="382" y="78"/>
                    <a:pt x="387" y="79"/>
                    <a:pt x="391" y="79"/>
                  </a:cubicBezTo>
                  <a:cubicBezTo>
                    <a:pt x="413" y="79"/>
                    <a:pt x="430" y="62"/>
                    <a:pt x="430" y="40"/>
                  </a:cubicBezTo>
                  <a:cubicBezTo>
                    <a:pt x="430" y="18"/>
                    <a:pt x="413" y="0"/>
                    <a:pt x="391" y="0"/>
                  </a:cubicBezTo>
                  <a:cubicBezTo>
                    <a:pt x="369" y="0"/>
                    <a:pt x="351" y="18"/>
                    <a:pt x="351" y="40"/>
                  </a:cubicBezTo>
                  <a:cubicBezTo>
                    <a:pt x="351" y="45"/>
                    <a:pt x="352" y="50"/>
                    <a:pt x="354" y="54"/>
                  </a:cubicBezTo>
                  <a:lnTo>
                    <a:pt x="305" y="106"/>
                  </a:lnTo>
                  <a:cubicBezTo>
                    <a:pt x="302" y="105"/>
                    <a:pt x="299" y="105"/>
                    <a:pt x="296" y="105"/>
                  </a:cubicBezTo>
                  <a:cubicBezTo>
                    <a:pt x="287" y="105"/>
                    <a:pt x="279" y="108"/>
                    <a:pt x="272" y="113"/>
                  </a:cubicBezTo>
                  <a:lnTo>
                    <a:pt x="189" y="84"/>
                  </a:lnTo>
                  <a:cubicBezTo>
                    <a:pt x="184" y="68"/>
                    <a:pt x="169" y="56"/>
                    <a:pt x="151" y="56"/>
                  </a:cubicBezTo>
                  <a:cubicBezTo>
                    <a:pt x="130" y="56"/>
                    <a:pt x="112" y="74"/>
                    <a:pt x="112" y="95"/>
                  </a:cubicBezTo>
                  <a:cubicBezTo>
                    <a:pt x="112" y="99"/>
                    <a:pt x="113" y="102"/>
                    <a:pt x="113" y="106"/>
                  </a:cubicBezTo>
                  <a:lnTo>
                    <a:pt x="53" y="173"/>
                  </a:lnTo>
                  <a:cubicBezTo>
                    <a:pt x="49" y="172"/>
                    <a:pt x="44" y="171"/>
                    <a:pt x="39" y="171"/>
                  </a:cubicBezTo>
                  <a:cubicBezTo>
                    <a:pt x="17" y="171"/>
                    <a:pt x="0" y="188"/>
                    <a:pt x="0" y="210"/>
                  </a:cubicBezTo>
                  <a:cubicBezTo>
                    <a:pt x="0" y="232"/>
                    <a:pt x="17" y="249"/>
                    <a:pt x="39" y="249"/>
                  </a:cubicBezTo>
                  <a:cubicBezTo>
                    <a:pt x="61" y="249"/>
                    <a:pt x="79" y="232"/>
                    <a:pt x="79" y="210"/>
                  </a:cubicBezTo>
                  <a:cubicBezTo>
                    <a:pt x="79" y="206"/>
                    <a:pt x="78" y="202"/>
                    <a:pt x="76" y="198"/>
                  </a:cubicBezTo>
                  <a:lnTo>
                    <a:pt x="135" y="131"/>
                  </a:lnTo>
                  <a:cubicBezTo>
                    <a:pt x="140" y="134"/>
                    <a:pt x="146" y="135"/>
                    <a:pt x="151" y="135"/>
                  </a:cubicBezTo>
                  <a:cubicBezTo>
                    <a:pt x="165" y="135"/>
                    <a:pt x="177" y="128"/>
                    <a:pt x="184" y="118"/>
                  </a:cubicBezTo>
                  <a:lnTo>
                    <a:pt x="257" y="143"/>
                  </a:lnTo>
                  <a:cubicBezTo>
                    <a:pt x="257" y="144"/>
                    <a:pt x="257" y="144"/>
                    <a:pt x="257" y="144"/>
                  </a:cubicBezTo>
                  <a:cubicBezTo>
                    <a:pt x="257" y="166"/>
                    <a:pt x="274" y="184"/>
                    <a:pt x="296" y="184"/>
                  </a:cubicBezTo>
                  <a:cubicBezTo>
                    <a:pt x="318" y="184"/>
                    <a:pt x="336" y="166"/>
                    <a:pt x="336" y="14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66" name="Turnover" descr="{&quot;Key&quot;:&quot;POWER_USER_SHAPE_ICON&quot;,&quot;Value&quot;:&quot;POWER_USER_SHAPE_ICON_STYLE_1&quot;}"/>
          <p:cNvGrpSpPr>
            <a:grpSpLocks noChangeAspect="1"/>
          </p:cNvGrpSpPr>
          <p:nvPr>
            <p:custDataLst>
              <p:tags r:id="rId2"/>
            </p:custDataLst>
          </p:nvPr>
        </p:nvGrpSpPr>
        <p:grpSpPr>
          <a:xfrm>
            <a:off x="4761096" y="2220949"/>
            <a:ext cx="913361" cy="874387"/>
            <a:chOff x="6729413" y="53975"/>
            <a:chExt cx="855663" cy="819150"/>
          </a:xfrm>
          <a:solidFill>
            <a:schemeClr val="accent3"/>
          </a:solidFill>
        </p:grpSpPr>
        <p:sp>
          <p:nvSpPr>
            <p:cNvPr id="67" name="Freeform 163"/>
            <p:cNvSpPr>
              <a:spLocks/>
            </p:cNvSpPr>
            <p:nvPr/>
          </p:nvSpPr>
          <p:spPr bwMode="auto">
            <a:xfrm>
              <a:off x="7267575" y="188913"/>
              <a:ext cx="219075" cy="201613"/>
            </a:xfrm>
            <a:custGeom>
              <a:avLst/>
              <a:gdLst>
                <a:gd name="T0" fmla="*/ 234 w 287"/>
                <a:gd name="T1" fmla="*/ 170 h 264"/>
                <a:gd name="T2" fmla="*/ 19 w 287"/>
                <a:gd name="T3" fmla="*/ 0 h 264"/>
                <a:gd name="T4" fmla="*/ 0 w 287"/>
                <a:gd name="T5" fmla="*/ 43 h 264"/>
                <a:gd name="T6" fmla="*/ 192 w 287"/>
                <a:gd name="T7" fmla="*/ 193 h 264"/>
                <a:gd name="T8" fmla="*/ 141 w 287"/>
                <a:gd name="T9" fmla="*/ 220 h 264"/>
                <a:gd name="T10" fmla="*/ 258 w 287"/>
                <a:gd name="T11" fmla="*/ 264 h 264"/>
                <a:gd name="T12" fmla="*/ 287 w 287"/>
                <a:gd name="T13" fmla="*/ 142 h 264"/>
                <a:gd name="T14" fmla="*/ 234 w 287"/>
                <a:gd name="T15" fmla="*/ 170 h 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7" h="264">
                  <a:moveTo>
                    <a:pt x="234" y="170"/>
                  </a:moveTo>
                  <a:cubicBezTo>
                    <a:pt x="182" y="94"/>
                    <a:pt x="107" y="33"/>
                    <a:pt x="19" y="0"/>
                  </a:cubicBezTo>
                  <a:cubicBezTo>
                    <a:pt x="14" y="15"/>
                    <a:pt x="8" y="30"/>
                    <a:pt x="0" y="43"/>
                  </a:cubicBezTo>
                  <a:cubicBezTo>
                    <a:pt x="78" y="73"/>
                    <a:pt x="145" y="125"/>
                    <a:pt x="192" y="193"/>
                  </a:cubicBezTo>
                  <a:lnTo>
                    <a:pt x="141" y="220"/>
                  </a:lnTo>
                  <a:lnTo>
                    <a:pt x="258" y="264"/>
                  </a:lnTo>
                  <a:lnTo>
                    <a:pt x="287" y="142"/>
                  </a:lnTo>
                  <a:lnTo>
                    <a:pt x="234" y="17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8" name="Freeform 164"/>
            <p:cNvSpPr>
              <a:spLocks/>
            </p:cNvSpPr>
            <p:nvPr/>
          </p:nvSpPr>
          <p:spPr bwMode="auto">
            <a:xfrm>
              <a:off x="7289800" y="711200"/>
              <a:ext cx="157163" cy="120650"/>
            </a:xfrm>
            <a:custGeom>
              <a:avLst/>
              <a:gdLst>
                <a:gd name="T0" fmla="*/ 19 w 206"/>
                <a:gd name="T1" fmla="*/ 159 h 159"/>
                <a:gd name="T2" fmla="*/ 206 w 206"/>
                <a:gd name="T3" fmla="*/ 0 h 159"/>
                <a:gd name="T4" fmla="*/ 147 w 206"/>
                <a:gd name="T5" fmla="*/ 0 h 159"/>
                <a:gd name="T6" fmla="*/ 0 w 206"/>
                <a:gd name="T7" fmla="*/ 116 h 159"/>
                <a:gd name="T8" fmla="*/ 19 w 206"/>
                <a:gd name="T9" fmla="*/ 159 h 159"/>
              </a:gdLst>
              <a:ahLst/>
              <a:cxnLst>
                <a:cxn ang="0">
                  <a:pos x="T0" y="T1"/>
                </a:cxn>
                <a:cxn ang="0">
                  <a:pos x="T2" y="T3"/>
                </a:cxn>
                <a:cxn ang="0">
                  <a:pos x="T4" y="T5"/>
                </a:cxn>
                <a:cxn ang="0">
                  <a:pos x="T6" y="T7"/>
                </a:cxn>
                <a:cxn ang="0">
                  <a:pos x="T8" y="T9"/>
                </a:cxn>
              </a:cxnLst>
              <a:rect l="0" t="0" r="r" b="b"/>
              <a:pathLst>
                <a:path w="206" h="159">
                  <a:moveTo>
                    <a:pt x="19" y="159"/>
                  </a:moveTo>
                  <a:cubicBezTo>
                    <a:pt x="95" y="124"/>
                    <a:pt x="159" y="69"/>
                    <a:pt x="206" y="0"/>
                  </a:cubicBezTo>
                  <a:lnTo>
                    <a:pt x="147" y="0"/>
                  </a:lnTo>
                  <a:cubicBezTo>
                    <a:pt x="108" y="49"/>
                    <a:pt x="57" y="89"/>
                    <a:pt x="0" y="116"/>
                  </a:cubicBezTo>
                  <a:cubicBezTo>
                    <a:pt x="8" y="128"/>
                    <a:pt x="15" y="143"/>
                    <a:pt x="19" y="15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9" name="Freeform 165"/>
            <p:cNvSpPr>
              <a:spLocks/>
            </p:cNvSpPr>
            <p:nvPr/>
          </p:nvSpPr>
          <p:spPr bwMode="auto">
            <a:xfrm>
              <a:off x="6869113" y="711200"/>
              <a:ext cx="157163" cy="120650"/>
            </a:xfrm>
            <a:custGeom>
              <a:avLst/>
              <a:gdLst>
                <a:gd name="T0" fmla="*/ 58 w 205"/>
                <a:gd name="T1" fmla="*/ 0 h 159"/>
                <a:gd name="T2" fmla="*/ 0 w 205"/>
                <a:gd name="T3" fmla="*/ 0 h 159"/>
                <a:gd name="T4" fmla="*/ 186 w 205"/>
                <a:gd name="T5" fmla="*/ 159 h 159"/>
                <a:gd name="T6" fmla="*/ 205 w 205"/>
                <a:gd name="T7" fmla="*/ 115 h 159"/>
                <a:gd name="T8" fmla="*/ 58 w 205"/>
                <a:gd name="T9" fmla="*/ 0 h 159"/>
              </a:gdLst>
              <a:ahLst/>
              <a:cxnLst>
                <a:cxn ang="0">
                  <a:pos x="T0" y="T1"/>
                </a:cxn>
                <a:cxn ang="0">
                  <a:pos x="T2" y="T3"/>
                </a:cxn>
                <a:cxn ang="0">
                  <a:pos x="T4" y="T5"/>
                </a:cxn>
                <a:cxn ang="0">
                  <a:pos x="T6" y="T7"/>
                </a:cxn>
                <a:cxn ang="0">
                  <a:pos x="T8" y="T9"/>
                </a:cxn>
              </a:cxnLst>
              <a:rect l="0" t="0" r="r" b="b"/>
              <a:pathLst>
                <a:path w="205" h="159">
                  <a:moveTo>
                    <a:pt x="58" y="0"/>
                  </a:moveTo>
                  <a:lnTo>
                    <a:pt x="0" y="0"/>
                  </a:lnTo>
                  <a:cubicBezTo>
                    <a:pt x="46" y="68"/>
                    <a:pt x="111" y="123"/>
                    <a:pt x="186" y="159"/>
                  </a:cubicBezTo>
                  <a:cubicBezTo>
                    <a:pt x="190" y="143"/>
                    <a:pt x="197" y="128"/>
                    <a:pt x="205" y="115"/>
                  </a:cubicBezTo>
                  <a:cubicBezTo>
                    <a:pt x="148" y="89"/>
                    <a:pt x="98" y="49"/>
                    <a:pt x="5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0" name="Freeform 166"/>
            <p:cNvSpPr>
              <a:spLocks/>
            </p:cNvSpPr>
            <p:nvPr/>
          </p:nvSpPr>
          <p:spPr bwMode="auto">
            <a:xfrm>
              <a:off x="6986588" y="284163"/>
              <a:ext cx="341313" cy="141288"/>
            </a:xfrm>
            <a:custGeom>
              <a:avLst/>
              <a:gdLst>
                <a:gd name="T0" fmla="*/ 294 w 447"/>
                <a:gd name="T1" fmla="*/ 0 h 186"/>
                <a:gd name="T2" fmla="*/ 224 w 447"/>
                <a:gd name="T3" fmla="*/ 70 h 186"/>
                <a:gd name="T4" fmla="*/ 154 w 447"/>
                <a:gd name="T5" fmla="*/ 0 h 186"/>
                <a:gd name="T6" fmla="*/ 0 w 447"/>
                <a:gd name="T7" fmla="*/ 163 h 186"/>
                <a:gd name="T8" fmla="*/ 0 w 447"/>
                <a:gd name="T9" fmla="*/ 186 h 186"/>
                <a:gd name="T10" fmla="*/ 447 w 447"/>
                <a:gd name="T11" fmla="*/ 186 h 186"/>
                <a:gd name="T12" fmla="*/ 447 w 447"/>
                <a:gd name="T13" fmla="*/ 163 h 186"/>
                <a:gd name="T14" fmla="*/ 294 w 447"/>
                <a:gd name="T15" fmla="*/ 0 h 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7" h="186">
                  <a:moveTo>
                    <a:pt x="294" y="0"/>
                  </a:moveTo>
                  <a:lnTo>
                    <a:pt x="224" y="70"/>
                  </a:lnTo>
                  <a:lnTo>
                    <a:pt x="154" y="0"/>
                  </a:lnTo>
                  <a:cubicBezTo>
                    <a:pt x="65" y="16"/>
                    <a:pt x="0" y="64"/>
                    <a:pt x="0" y="163"/>
                  </a:cubicBezTo>
                  <a:lnTo>
                    <a:pt x="0" y="186"/>
                  </a:lnTo>
                  <a:lnTo>
                    <a:pt x="447" y="186"/>
                  </a:lnTo>
                  <a:lnTo>
                    <a:pt x="447" y="163"/>
                  </a:lnTo>
                  <a:cubicBezTo>
                    <a:pt x="447" y="64"/>
                    <a:pt x="383" y="16"/>
                    <a:pt x="294"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1" name="Oval 167"/>
            <p:cNvSpPr>
              <a:spLocks noChangeArrowheads="1"/>
            </p:cNvSpPr>
            <p:nvPr/>
          </p:nvSpPr>
          <p:spPr bwMode="auto">
            <a:xfrm>
              <a:off x="7058025" y="53975"/>
              <a:ext cx="200025" cy="20002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2" name="Freeform 168"/>
            <p:cNvSpPr>
              <a:spLocks/>
            </p:cNvSpPr>
            <p:nvPr/>
          </p:nvSpPr>
          <p:spPr bwMode="auto">
            <a:xfrm>
              <a:off x="6729413" y="587375"/>
              <a:ext cx="239713" cy="93663"/>
            </a:xfrm>
            <a:custGeom>
              <a:avLst/>
              <a:gdLst>
                <a:gd name="T0" fmla="*/ 315 w 315"/>
                <a:gd name="T1" fmla="*/ 113 h 124"/>
                <a:gd name="T2" fmla="*/ 213 w 315"/>
                <a:gd name="T3" fmla="*/ 0 h 124"/>
                <a:gd name="T4" fmla="*/ 158 w 315"/>
                <a:gd name="T5" fmla="*/ 55 h 124"/>
                <a:gd name="T6" fmla="*/ 102 w 315"/>
                <a:gd name="T7" fmla="*/ 0 h 124"/>
                <a:gd name="T8" fmla="*/ 0 w 315"/>
                <a:gd name="T9" fmla="*/ 113 h 124"/>
                <a:gd name="T10" fmla="*/ 0 w 315"/>
                <a:gd name="T11" fmla="*/ 124 h 124"/>
                <a:gd name="T12" fmla="*/ 315 w 315"/>
                <a:gd name="T13" fmla="*/ 124 h 124"/>
                <a:gd name="T14" fmla="*/ 315 w 315"/>
                <a:gd name="T15" fmla="*/ 113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24">
                  <a:moveTo>
                    <a:pt x="315" y="113"/>
                  </a:moveTo>
                  <a:cubicBezTo>
                    <a:pt x="315" y="46"/>
                    <a:pt x="273" y="12"/>
                    <a:pt x="213" y="0"/>
                  </a:cubicBezTo>
                  <a:lnTo>
                    <a:pt x="158" y="55"/>
                  </a:lnTo>
                  <a:lnTo>
                    <a:pt x="102" y="0"/>
                  </a:lnTo>
                  <a:cubicBezTo>
                    <a:pt x="43" y="12"/>
                    <a:pt x="0" y="46"/>
                    <a:pt x="0" y="113"/>
                  </a:cubicBezTo>
                  <a:lnTo>
                    <a:pt x="0" y="124"/>
                  </a:lnTo>
                  <a:lnTo>
                    <a:pt x="315" y="124"/>
                  </a:lnTo>
                  <a:lnTo>
                    <a:pt x="315" y="1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3" name="Oval 169"/>
            <p:cNvSpPr>
              <a:spLocks noChangeArrowheads="1"/>
            </p:cNvSpPr>
            <p:nvPr/>
          </p:nvSpPr>
          <p:spPr bwMode="auto">
            <a:xfrm>
              <a:off x="6778625" y="423863"/>
              <a:ext cx="141288" cy="13970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4" name="Freeform 170"/>
            <p:cNvSpPr>
              <a:spLocks/>
            </p:cNvSpPr>
            <p:nvPr/>
          </p:nvSpPr>
          <p:spPr bwMode="auto">
            <a:xfrm>
              <a:off x="7345363" y="587375"/>
              <a:ext cx="239713" cy="93663"/>
            </a:xfrm>
            <a:custGeom>
              <a:avLst/>
              <a:gdLst>
                <a:gd name="T0" fmla="*/ 157 w 315"/>
                <a:gd name="T1" fmla="*/ 55 h 124"/>
                <a:gd name="T2" fmla="*/ 102 w 315"/>
                <a:gd name="T3" fmla="*/ 0 h 124"/>
                <a:gd name="T4" fmla="*/ 0 w 315"/>
                <a:gd name="T5" fmla="*/ 113 h 124"/>
                <a:gd name="T6" fmla="*/ 0 w 315"/>
                <a:gd name="T7" fmla="*/ 124 h 124"/>
                <a:gd name="T8" fmla="*/ 315 w 315"/>
                <a:gd name="T9" fmla="*/ 124 h 124"/>
                <a:gd name="T10" fmla="*/ 315 w 315"/>
                <a:gd name="T11" fmla="*/ 113 h 124"/>
                <a:gd name="T12" fmla="*/ 213 w 315"/>
                <a:gd name="T13" fmla="*/ 0 h 124"/>
                <a:gd name="T14" fmla="*/ 157 w 315"/>
                <a:gd name="T15" fmla="*/ 55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5" h="124">
                  <a:moveTo>
                    <a:pt x="157" y="55"/>
                  </a:moveTo>
                  <a:lnTo>
                    <a:pt x="102" y="0"/>
                  </a:lnTo>
                  <a:cubicBezTo>
                    <a:pt x="42" y="12"/>
                    <a:pt x="0" y="46"/>
                    <a:pt x="0" y="113"/>
                  </a:cubicBezTo>
                  <a:lnTo>
                    <a:pt x="0" y="124"/>
                  </a:lnTo>
                  <a:lnTo>
                    <a:pt x="315" y="124"/>
                  </a:lnTo>
                  <a:lnTo>
                    <a:pt x="315" y="113"/>
                  </a:lnTo>
                  <a:cubicBezTo>
                    <a:pt x="315" y="46"/>
                    <a:pt x="272" y="12"/>
                    <a:pt x="213" y="0"/>
                  </a:cubicBezTo>
                  <a:lnTo>
                    <a:pt x="157" y="55"/>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5" name="Oval 171"/>
            <p:cNvSpPr>
              <a:spLocks noChangeArrowheads="1"/>
            </p:cNvSpPr>
            <p:nvPr/>
          </p:nvSpPr>
          <p:spPr bwMode="auto">
            <a:xfrm>
              <a:off x="7394575" y="423863"/>
              <a:ext cx="141288" cy="13970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6" name="Freeform 172"/>
            <p:cNvSpPr>
              <a:spLocks/>
            </p:cNvSpPr>
            <p:nvPr/>
          </p:nvSpPr>
          <p:spPr bwMode="auto">
            <a:xfrm>
              <a:off x="7037388" y="777875"/>
              <a:ext cx="239713" cy="95250"/>
            </a:xfrm>
            <a:custGeom>
              <a:avLst/>
              <a:gdLst>
                <a:gd name="T0" fmla="*/ 0 w 314"/>
                <a:gd name="T1" fmla="*/ 114 h 125"/>
                <a:gd name="T2" fmla="*/ 0 w 314"/>
                <a:gd name="T3" fmla="*/ 125 h 125"/>
                <a:gd name="T4" fmla="*/ 314 w 314"/>
                <a:gd name="T5" fmla="*/ 125 h 125"/>
                <a:gd name="T6" fmla="*/ 314 w 314"/>
                <a:gd name="T7" fmla="*/ 114 h 125"/>
                <a:gd name="T8" fmla="*/ 212 w 314"/>
                <a:gd name="T9" fmla="*/ 0 h 125"/>
                <a:gd name="T10" fmla="*/ 157 w 314"/>
                <a:gd name="T11" fmla="*/ 56 h 125"/>
                <a:gd name="T12" fmla="*/ 102 w 314"/>
                <a:gd name="T13" fmla="*/ 0 h 125"/>
                <a:gd name="T14" fmla="*/ 0 w 314"/>
                <a:gd name="T15" fmla="*/ 114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4" h="125">
                  <a:moveTo>
                    <a:pt x="0" y="114"/>
                  </a:moveTo>
                  <a:lnTo>
                    <a:pt x="0" y="125"/>
                  </a:lnTo>
                  <a:lnTo>
                    <a:pt x="314" y="125"/>
                  </a:lnTo>
                  <a:lnTo>
                    <a:pt x="314" y="114"/>
                  </a:lnTo>
                  <a:cubicBezTo>
                    <a:pt x="314" y="46"/>
                    <a:pt x="272" y="12"/>
                    <a:pt x="212" y="0"/>
                  </a:cubicBezTo>
                  <a:lnTo>
                    <a:pt x="157" y="56"/>
                  </a:lnTo>
                  <a:lnTo>
                    <a:pt x="102" y="0"/>
                  </a:lnTo>
                  <a:cubicBezTo>
                    <a:pt x="42" y="12"/>
                    <a:pt x="0" y="46"/>
                    <a:pt x="0" y="11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7" name="Oval 173"/>
            <p:cNvSpPr>
              <a:spLocks noChangeArrowheads="1"/>
            </p:cNvSpPr>
            <p:nvPr/>
          </p:nvSpPr>
          <p:spPr bwMode="auto">
            <a:xfrm>
              <a:off x="7088188" y="615950"/>
              <a:ext cx="139700" cy="13970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8" name="Freeform 174"/>
            <p:cNvSpPr>
              <a:spLocks/>
            </p:cNvSpPr>
            <p:nvPr/>
          </p:nvSpPr>
          <p:spPr bwMode="auto">
            <a:xfrm>
              <a:off x="6829425" y="188913"/>
              <a:ext cx="217488" cy="201613"/>
            </a:xfrm>
            <a:custGeom>
              <a:avLst/>
              <a:gdLst>
                <a:gd name="T0" fmla="*/ 286 w 286"/>
                <a:gd name="T1" fmla="*/ 43 h 264"/>
                <a:gd name="T2" fmla="*/ 267 w 286"/>
                <a:gd name="T3" fmla="*/ 0 h 264"/>
                <a:gd name="T4" fmla="*/ 52 w 286"/>
                <a:gd name="T5" fmla="*/ 170 h 264"/>
                <a:gd name="T6" fmla="*/ 0 w 286"/>
                <a:gd name="T7" fmla="*/ 142 h 264"/>
                <a:gd name="T8" fmla="*/ 29 w 286"/>
                <a:gd name="T9" fmla="*/ 264 h 264"/>
                <a:gd name="T10" fmla="*/ 146 w 286"/>
                <a:gd name="T11" fmla="*/ 220 h 264"/>
                <a:gd name="T12" fmla="*/ 95 w 286"/>
                <a:gd name="T13" fmla="*/ 193 h 264"/>
                <a:gd name="T14" fmla="*/ 286 w 286"/>
                <a:gd name="T15" fmla="*/ 43 h 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6" h="264">
                  <a:moveTo>
                    <a:pt x="286" y="43"/>
                  </a:moveTo>
                  <a:cubicBezTo>
                    <a:pt x="278" y="30"/>
                    <a:pt x="272" y="15"/>
                    <a:pt x="267" y="0"/>
                  </a:cubicBezTo>
                  <a:cubicBezTo>
                    <a:pt x="180" y="34"/>
                    <a:pt x="105" y="94"/>
                    <a:pt x="52" y="170"/>
                  </a:cubicBezTo>
                  <a:lnTo>
                    <a:pt x="0" y="142"/>
                  </a:lnTo>
                  <a:lnTo>
                    <a:pt x="29" y="264"/>
                  </a:lnTo>
                  <a:lnTo>
                    <a:pt x="146" y="220"/>
                  </a:lnTo>
                  <a:lnTo>
                    <a:pt x="95" y="193"/>
                  </a:lnTo>
                  <a:cubicBezTo>
                    <a:pt x="142" y="125"/>
                    <a:pt x="208" y="73"/>
                    <a:pt x="286" y="4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56" name="Jump" descr="{&quot;Key&quot;:&quot;POWER_USER_SHAPE_ICON&quot;,&quot;Value&quot;:&quot;POWER_USER_SHAPE_ICON_STYLE_1&quot;}"/>
          <p:cNvGrpSpPr>
            <a:grpSpLocks noChangeAspect="1"/>
          </p:cNvGrpSpPr>
          <p:nvPr>
            <p:custDataLst>
              <p:tags r:id="rId3"/>
            </p:custDataLst>
          </p:nvPr>
        </p:nvGrpSpPr>
        <p:grpSpPr bwMode="auto">
          <a:xfrm>
            <a:off x="7180386" y="3538268"/>
            <a:ext cx="923025" cy="542925"/>
            <a:chOff x="264" y="228"/>
            <a:chExt cx="1712" cy="1007"/>
          </a:xfrm>
          <a:solidFill>
            <a:schemeClr val="accent1"/>
          </a:solidFill>
        </p:grpSpPr>
        <p:sp>
          <p:nvSpPr>
            <p:cNvPr id="57" name="Freeform 16"/>
            <p:cNvSpPr>
              <a:spLocks/>
            </p:cNvSpPr>
            <p:nvPr/>
          </p:nvSpPr>
          <p:spPr bwMode="auto">
            <a:xfrm>
              <a:off x="1278" y="815"/>
              <a:ext cx="698" cy="420"/>
            </a:xfrm>
            <a:custGeom>
              <a:avLst/>
              <a:gdLst>
                <a:gd name="T0" fmla="*/ 2739 w 9778"/>
                <a:gd name="T1" fmla="*/ 5895 h 5896"/>
                <a:gd name="T2" fmla="*/ 2663 w 9778"/>
                <a:gd name="T3" fmla="*/ 5793 h 5896"/>
                <a:gd name="T4" fmla="*/ 2467 w 9778"/>
                <a:gd name="T5" fmla="*/ 5639 h 5896"/>
                <a:gd name="T6" fmla="*/ 2229 w 9778"/>
                <a:gd name="T7" fmla="*/ 4988 h 5896"/>
                <a:gd name="T8" fmla="*/ 2107 w 9778"/>
                <a:gd name="T9" fmla="*/ 4452 h 5896"/>
                <a:gd name="T10" fmla="*/ 1807 w 9778"/>
                <a:gd name="T11" fmla="*/ 4109 h 5896"/>
                <a:gd name="T12" fmla="*/ 1721 w 9778"/>
                <a:gd name="T13" fmla="*/ 4002 h 5896"/>
                <a:gd name="T14" fmla="*/ 1718 w 9778"/>
                <a:gd name="T15" fmla="*/ 3795 h 5896"/>
                <a:gd name="T16" fmla="*/ 1806 w 9778"/>
                <a:gd name="T17" fmla="*/ 3673 h 5896"/>
                <a:gd name="T18" fmla="*/ 1810 w 9778"/>
                <a:gd name="T19" fmla="*/ 3486 h 5896"/>
                <a:gd name="T20" fmla="*/ 1710 w 9778"/>
                <a:gd name="T21" fmla="*/ 3359 h 5896"/>
                <a:gd name="T22" fmla="*/ 1425 w 9778"/>
                <a:gd name="T23" fmla="*/ 2974 h 5896"/>
                <a:gd name="T24" fmla="*/ 675 w 9778"/>
                <a:gd name="T25" fmla="*/ 1707 h 5896"/>
                <a:gd name="T26" fmla="*/ 217 w 9778"/>
                <a:gd name="T27" fmla="*/ 1091 h 5896"/>
                <a:gd name="T28" fmla="*/ 20 w 9778"/>
                <a:gd name="T29" fmla="*/ 707 h 5896"/>
                <a:gd name="T30" fmla="*/ 25 w 9778"/>
                <a:gd name="T31" fmla="*/ 365 h 5896"/>
                <a:gd name="T32" fmla="*/ 274 w 9778"/>
                <a:gd name="T33" fmla="*/ 132 h 5896"/>
                <a:gd name="T34" fmla="*/ 821 w 9778"/>
                <a:gd name="T35" fmla="*/ 125 h 5896"/>
                <a:gd name="T36" fmla="*/ 1597 w 9778"/>
                <a:gd name="T37" fmla="*/ 207 h 5896"/>
                <a:gd name="T38" fmla="*/ 2456 w 9778"/>
                <a:gd name="T39" fmla="*/ 326 h 5896"/>
                <a:gd name="T40" fmla="*/ 3102 w 9778"/>
                <a:gd name="T41" fmla="*/ 383 h 5896"/>
                <a:gd name="T42" fmla="*/ 3251 w 9778"/>
                <a:gd name="T43" fmla="*/ 370 h 5896"/>
                <a:gd name="T44" fmla="*/ 3993 w 9778"/>
                <a:gd name="T45" fmla="*/ 439 h 5896"/>
                <a:gd name="T46" fmla="*/ 4576 w 9778"/>
                <a:gd name="T47" fmla="*/ 541 h 5896"/>
                <a:gd name="T48" fmla="*/ 4782 w 9778"/>
                <a:gd name="T49" fmla="*/ 507 h 5896"/>
                <a:gd name="T50" fmla="*/ 5292 w 9778"/>
                <a:gd name="T51" fmla="*/ 425 h 5896"/>
                <a:gd name="T52" fmla="*/ 6284 w 9778"/>
                <a:gd name="T53" fmla="*/ 468 h 5896"/>
                <a:gd name="T54" fmla="*/ 6590 w 9778"/>
                <a:gd name="T55" fmla="*/ 457 h 5896"/>
                <a:gd name="T56" fmla="*/ 6979 w 9778"/>
                <a:gd name="T57" fmla="*/ 312 h 5896"/>
                <a:gd name="T58" fmla="*/ 7423 w 9778"/>
                <a:gd name="T59" fmla="*/ 184 h 5896"/>
                <a:gd name="T60" fmla="*/ 7776 w 9778"/>
                <a:gd name="T61" fmla="*/ 226 h 5896"/>
                <a:gd name="T62" fmla="*/ 8305 w 9778"/>
                <a:gd name="T63" fmla="*/ 311 h 5896"/>
                <a:gd name="T64" fmla="*/ 8589 w 9778"/>
                <a:gd name="T65" fmla="*/ 223 h 5896"/>
                <a:gd name="T66" fmla="*/ 8671 w 9778"/>
                <a:gd name="T67" fmla="*/ 155 h 5896"/>
                <a:gd name="T68" fmla="*/ 9128 w 9778"/>
                <a:gd name="T69" fmla="*/ 36 h 5896"/>
                <a:gd name="T70" fmla="*/ 9213 w 9778"/>
                <a:gd name="T71" fmla="*/ 56 h 5896"/>
                <a:gd name="T72" fmla="*/ 9668 w 9778"/>
                <a:gd name="T73" fmla="*/ 36 h 5896"/>
                <a:gd name="T74" fmla="*/ 9776 w 9778"/>
                <a:gd name="T75" fmla="*/ 8 h 5896"/>
                <a:gd name="T76" fmla="*/ 9778 w 9778"/>
                <a:gd name="T77" fmla="*/ 5839 h 5896"/>
                <a:gd name="T78" fmla="*/ 9720 w 9778"/>
                <a:gd name="T79" fmla="*/ 5896 h 5896"/>
                <a:gd name="T80" fmla="*/ 2739 w 9778"/>
                <a:gd name="T81" fmla="*/ 5895 h 5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778" h="5896">
                  <a:moveTo>
                    <a:pt x="2739" y="5895"/>
                  </a:moveTo>
                  <a:cubicBezTo>
                    <a:pt x="2735" y="5846"/>
                    <a:pt x="2696" y="5820"/>
                    <a:pt x="2663" y="5793"/>
                  </a:cubicBezTo>
                  <a:cubicBezTo>
                    <a:pt x="2600" y="5740"/>
                    <a:pt x="2535" y="5687"/>
                    <a:pt x="2467" y="5639"/>
                  </a:cubicBezTo>
                  <a:cubicBezTo>
                    <a:pt x="2236" y="5477"/>
                    <a:pt x="2149" y="5264"/>
                    <a:pt x="2229" y="4988"/>
                  </a:cubicBezTo>
                  <a:cubicBezTo>
                    <a:pt x="2287" y="4788"/>
                    <a:pt x="2239" y="4612"/>
                    <a:pt x="2107" y="4452"/>
                  </a:cubicBezTo>
                  <a:cubicBezTo>
                    <a:pt x="2010" y="4335"/>
                    <a:pt x="1906" y="4224"/>
                    <a:pt x="1807" y="4109"/>
                  </a:cubicBezTo>
                  <a:cubicBezTo>
                    <a:pt x="1777" y="4075"/>
                    <a:pt x="1750" y="4038"/>
                    <a:pt x="1721" y="4002"/>
                  </a:cubicBezTo>
                  <a:cubicBezTo>
                    <a:pt x="1667" y="3934"/>
                    <a:pt x="1671" y="3864"/>
                    <a:pt x="1718" y="3795"/>
                  </a:cubicBezTo>
                  <a:cubicBezTo>
                    <a:pt x="1746" y="3753"/>
                    <a:pt x="1777" y="3714"/>
                    <a:pt x="1806" y="3673"/>
                  </a:cubicBezTo>
                  <a:cubicBezTo>
                    <a:pt x="1849" y="3612"/>
                    <a:pt x="1848" y="3550"/>
                    <a:pt x="1810" y="3486"/>
                  </a:cubicBezTo>
                  <a:cubicBezTo>
                    <a:pt x="1782" y="3439"/>
                    <a:pt x="1748" y="3397"/>
                    <a:pt x="1710" y="3359"/>
                  </a:cubicBezTo>
                  <a:cubicBezTo>
                    <a:pt x="1596" y="3244"/>
                    <a:pt x="1506" y="3113"/>
                    <a:pt x="1425" y="2974"/>
                  </a:cubicBezTo>
                  <a:cubicBezTo>
                    <a:pt x="1176" y="2551"/>
                    <a:pt x="937" y="2122"/>
                    <a:pt x="675" y="1707"/>
                  </a:cubicBezTo>
                  <a:cubicBezTo>
                    <a:pt x="538" y="1490"/>
                    <a:pt x="371" y="1295"/>
                    <a:pt x="217" y="1091"/>
                  </a:cubicBezTo>
                  <a:cubicBezTo>
                    <a:pt x="129" y="974"/>
                    <a:pt x="41" y="858"/>
                    <a:pt x="20" y="707"/>
                  </a:cubicBezTo>
                  <a:cubicBezTo>
                    <a:pt x="4" y="592"/>
                    <a:pt x="0" y="479"/>
                    <a:pt x="25" y="365"/>
                  </a:cubicBezTo>
                  <a:cubicBezTo>
                    <a:pt x="58" y="222"/>
                    <a:pt x="128" y="159"/>
                    <a:pt x="274" y="132"/>
                  </a:cubicBezTo>
                  <a:cubicBezTo>
                    <a:pt x="456" y="97"/>
                    <a:pt x="639" y="107"/>
                    <a:pt x="821" y="125"/>
                  </a:cubicBezTo>
                  <a:cubicBezTo>
                    <a:pt x="1080" y="150"/>
                    <a:pt x="1339" y="175"/>
                    <a:pt x="1597" y="207"/>
                  </a:cubicBezTo>
                  <a:cubicBezTo>
                    <a:pt x="1884" y="243"/>
                    <a:pt x="2170" y="287"/>
                    <a:pt x="2456" y="326"/>
                  </a:cubicBezTo>
                  <a:cubicBezTo>
                    <a:pt x="2670" y="355"/>
                    <a:pt x="2884" y="396"/>
                    <a:pt x="3102" y="383"/>
                  </a:cubicBezTo>
                  <a:cubicBezTo>
                    <a:pt x="3151" y="380"/>
                    <a:pt x="3201" y="377"/>
                    <a:pt x="3251" y="370"/>
                  </a:cubicBezTo>
                  <a:cubicBezTo>
                    <a:pt x="3504" y="333"/>
                    <a:pt x="3747" y="395"/>
                    <a:pt x="3993" y="439"/>
                  </a:cubicBezTo>
                  <a:cubicBezTo>
                    <a:pt x="4187" y="474"/>
                    <a:pt x="4380" y="515"/>
                    <a:pt x="4576" y="541"/>
                  </a:cubicBezTo>
                  <a:cubicBezTo>
                    <a:pt x="4649" y="550"/>
                    <a:pt x="4720" y="542"/>
                    <a:pt x="4782" y="507"/>
                  </a:cubicBezTo>
                  <a:cubicBezTo>
                    <a:pt x="4943" y="417"/>
                    <a:pt x="5115" y="415"/>
                    <a:pt x="5292" y="425"/>
                  </a:cubicBezTo>
                  <a:cubicBezTo>
                    <a:pt x="5622" y="443"/>
                    <a:pt x="5953" y="454"/>
                    <a:pt x="6284" y="468"/>
                  </a:cubicBezTo>
                  <a:cubicBezTo>
                    <a:pt x="6386" y="472"/>
                    <a:pt x="6488" y="468"/>
                    <a:pt x="6590" y="457"/>
                  </a:cubicBezTo>
                  <a:cubicBezTo>
                    <a:pt x="6731" y="441"/>
                    <a:pt x="6856" y="380"/>
                    <a:pt x="6979" y="312"/>
                  </a:cubicBezTo>
                  <a:cubicBezTo>
                    <a:pt x="7117" y="236"/>
                    <a:pt x="7262" y="180"/>
                    <a:pt x="7423" y="184"/>
                  </a:cubicBezTo>
                  <a:cubicBezTo>
                    <a:pt x="7541" y="187"/>
                    <a:pt x="7659" y="207"/>
                    <a:pt x="7776" y="226"/>
                  </a:cubicBezTo>
                  <a:cubicBezTo>
                    <a:pt x="7952" y="256"/>
                    <a:pt x="8126" y="297"/>
                    <a:pt x="8305" y="311"/>
                  </a:cubicBezTo>
                  <a:cubicBezTo>
                    <a:pt x="8413" y="319"/>
                    <a:pt x="8506" y="291"/>
                    <a:pt x="8589" y="223"/>
                  </a:cubicBezTo>
                  <a:cubicBezTo>
                    <a:pt x="8617" y="201"/>
                    <a:pt x="8645" y="179"/>
                    <a:pt x="8671" y="155"/>
                  </a:cubicBezTo>
                  <a:cubicBezTo>
                    <a:pt x="8801" y="31"/>
                    <a:pt x="8956" y="0"/>
                    <a:pt x="9128" y="36"/>
                  </a:cubicBezTo>
                  <a:cubicBezTo>
                    <a:pt x="9156" y="42"/>
                    <a:pt x="9185" y="47"/>
                    <a:pt x="9213" y="56"/>
                  </a:cubicBezTo>
                  <a:cubicBezTo>
                    <a:pt x="9367" y="105"/>
                    <a:pt x="9519" y="105"/>
                    <a:pt x="9668" y="36"/>
                  </a:cubicBezTo>
                  <a:cubicBezTo>
                    <a:pt x="9702" y="21"/>
                    <a:pt x="9740" y="17"/>
                    <a:pt x="9776" y="8"/>
                  </a:cubicBezTo>
                  <a:cubicBezTo>
                    <a:pt x="9776" y="1951"/>
                    <a:pt x="9776" y="3895"/>
                    <a:pt x="9778" y="5839"/>
                  </a:cubicBezTo>
                  <a:cubicBezTo>
                    <a:pt x="9778" y="5886"/>
                    <a:pt x="9767" y="5896"/>
                    <a:pt x="9720" y="5896"/>
                  </a:cubicBezTo>
                  <a:cubicBezTo>
                    <a:pt x="7393" y="5895"/>
                    <a:pt x="5066" y="5895"/>
                    <a:pt x="2739" y="589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17"/>
            <p:cNvSpPr>
              <a:spLocks/>
            </p:cNvSpPr>
            <p:nvPr/>
          </p:nvSpPr>
          <p:spPr bwMode="auto">
            <a:xfrm>
              <a:off x="264" y="849"/>
              <a:ext cx="433" cy="386"/>
            </a:xfrm>
            <a:custGeom>
              <a:avLst/>
              <a:gdLst>
                <a:gd name="T0" fmla="*/ 2 w 6069"/>
                <a:gd name="T1" fmla="*/ 50 h 5413"/>
                <a:gd name="T2" fmla="*/ 109 w 6069"/>
                <a:gd name="T3" fmla="*/ 8 h 5413"/>
                <a:gd name="T4" fmla="*/ 326 w 6069"/>
                <a:gd name="T5" fmla="*/ 82 h 5413"/>
                <a:gd name="T6" fmla="*/ 516 w 6069"/>
                <a:gd name="T7" fmla="*/ 136 h 5413"/>
                <a:gd name="T8" fmla="*/ 1248 w 6069"/>
                <a:gd name="T9" fmla="*/ 156 h 5413"/>
                <a:gd name="T10" fmla="*/ 2357 w 6069"/>
                <a:gd name="T11" fmla="*/ 87 h 5413"/>
                <a:gd name="T12" fmla="*/ 2929 w 6069"/>
                <a:gd name="T13" fmla="*/ 129 h 5413"/>
                <a:gd name="T14" fmla="*/ 3745 w 6069"/>
                <a:gd name="T15" fmla="*/ 108 h 5413"/>
                <a:gd name="T16" fmla="*/ 4454 w 6069"/>
                <a:gd name="T17" fmla="*/ 50 h 5413"/>
                <a:gd name="T18" fmla="*/ 5222 w 6069"/>
                <a:gd name="T19" fmla="*/ 49 h 5413"/>
                <a:gd name="T20" fmla="*/ 5418 w 6069"/>
                <a:gd name="T21" fmla="*/ 115 h 5413"/>
                <a:gd name="T22" fmla="*/ 5585 w 6069"/>
                <a:gd name="T23" fmla="*/ 174 h 5413"/>
                <a:gd name="T24" fmla="*/ 5835 w 6069"/>
                <a:gd name="T25" fmla="*/ 175 h 5413"/>
                <a:gd name="T26" fmla="*/ 6069 w 6069"/>
                <a:gd name="T27" fmla="*/ 411 h 5413"/>
                <a:gd name="T28" fmla="*/ 6060 w 6069"/>
                <a:gd name="T29" fmla="*/ 485 h 5413"/>
                <a:gd name="T30" fmla="*/ 5892 w 6069"/>
                <a:gd name="T31" fmla="*/ 1000 h 5413"/>
                <a:gd name="T32" fmla="*/ 5612 w 6069"/>
                <a:gd name="T33" fmla="*/ 1348 h 5413"/>
                <a:gd name="T34" fmla="*/ 5312 w 6069"/>
                <a:gd name="T35" fmla="*/ 1697 h 5413"/>
                <a:gd name="T36" fmla="*/ 5059 w 6069"/>
                <a:gd name="T37" fmla="*/ 2204 h 5413"/>
                <a:gd name="T38" fmla="*/ 4981 w 6069"/>
                <a:gd name="T39" fmla="*/ 2723 h 5413"/>
                <a:gd name="T40" fmla="*/ 5028 w 6069"/>
                <a:gd name="T41" fmla="*/ 3738 h 5413"/>
                <a:gd name="T42" fmla="*/ 4974 w 6069"/>
                <a:gd name="T43" fmla="*/ 3915 h 5413"/>
                <a:gd name="T44" fmla="*/ 4651 w 6069"/>
                <a:gd name="T45" fmla="*/ 4621 h 5413"/>
                <a:gd name="T46" fmla="*/ 4535 w 6069"/>
                <a:gd name="T47" fmla="*/ 4923 h 5413"/>
                <a:gd name="T48" fmla="*/ 4356 w 6069"/>
                <a:gd name="T49" fmla="*/ 5251 h 5413"/>
                <a:gd name="T50" fmla="*/ 4301 w 6069"/>
                <a:gd name="T51" fmla="*/ 5412 h 5413"/>
                <a:gd name="T52" fmla="*/ 51 w 6069"/>
                <a:gd name="T53" fmla="*/ 5413 h 5413"/>
                <a:gd name="T54" fmla="*/ 0 w 6069"/>
                <a:gd name="T55" fmla="*/ 5362 h 5413"/>
                <a:gd name="T56" fmla="*/ 1 w 6069"/>
                <a:gd name="T57" fmla="*/ 50 h 5413"/>
                <a:gd name="T58" fmla="*/ 2 w 6069"/>
                <a:gd name="T59" fmla="*/ 50 h 5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69" h="5413">
                  <a:moveTo>
                    <a:pt x="2" y="50"/>
                  </a:moveTo>
                  <a:cubicBezTo>
                    <a:pt x="27" y="10"/>
                    <a:pt x="66" y="0"/>
                    <a:pt x="109" y="8"/>
                  </a:cubicBezTo>
                  <a:cubicBezTo>
                    <a:pt x="184" y="22"/>
                    <a:pt x="258" y="33"/>
                    <a:pt x="326" y="82"/>
                  </a:cubicBezTo>
                  <a:cubicBezTo>
                    <a:pt x="376" y="118"/>
                    <a:pt x="452" y="118"/>
                    <a:pt x="516" y="136"/>
                  </a:cubicBezTo>
                  <a:cubicBezTo>
                    <a:pt x="758" y="202"/>
                    <a:pt x="1003" y="179"/>
                    <a:pt x="1248" y="156"/>
                  </a:cubicBezTo>
                  <a:cubicBezTo>
                    <a:pt x="1617" y="122"/>
                    <a:pt x="1985" y="75"/>
                    <a:pt x="2357" y="87"/>
                  </a:cubicBezTo>
                  <a:cubicBezTo>
                    <a:pt x="2548" y="93"/>
                    <a:pt x="2739" y="111"/>
                    <a:pt x="2929" y="129"/>
                  </a:cubicBezTo>
                  <a:cubicBezTo>
                    <a:pt x="3202" y="155"/>
                    <a:pt x="3474" y="148"/>
                    <a:pt x="3745" y="108"/>
                  </a:cubicBezTo>
                  <a:cubicBezTo>
                    <a:pt x="3980" y="73"/>
                    <a:pt x="4216" y="54"/>
                    <a:pt x="4454" y="50"/>
                  </a:cubicBezTo>
                  <a:cubicBezTo>
                    <a:pt x="4710" y="46"/>
                    <a:pt x="4966" y="44"/>
                    <a:pt x="5222" y="49"/>
                  </a:cubicBezTo>
                  <a:cubicBezTo>
                    <a:pt x="5296" y="51"/>
                    <a:pt x="5362" y="66"/>
                    <a:pt x="5418" y="115"/>
                  </a:cubicBezTo>
                  <a:cubicBezTo>
                    <a:pt x="5466" y="157"/>
                    <a:pt x="5523" y="173"/>
                    <a:pt x="5585" y="174"/>
                  </a:cubicBezTo>
                  <a:cubicBezTo>
                    <a:pt x="5669" y="175"/>
                    <a:pt x="5752" y="174"/>
                    <a:pt x="5835" y="175"/>
                  </a:cubicBezTo>
                  <a:cubicBezTo>
                    <a:pt x="5956" y="177"/>
                    <a:pt x="6068" y="290"/>
                    <a:pt x="6069" y="411"/>
                  </a:cubicBezTo>
                  <a:cubicBezTo>
                    <a:pt x="6069" y="436"/>
                    <a:pt x="6067" y="462"/>
                    <a:pt x="6060" y="485"/>
                  </a:cubicBezTo>
                  <a:cubicBezTo>
                    <a:pt x="6005" y="657"/>
                    <a:pt x="5950" y="829"/>
                    <a:pt x="5892" y="1000"/>
                  </a:cubicBezTo>
                  <a:cubicBezTo>
                    <a:pt x="5841" y="1149"/>
                    <a:pt x="5747" y="1268"/>
                    <a:pt x="5612" y="1348"/>
                  </a:cubicBezTo>
                  <a:cubicBezTo>
                    <a:pt x="5472" y="1432"/>
                    <a:pt x="5380" y="1550"/>
                    <a:pt x="5312" y="1697"/>
                  </a:cubicBezTo>
                  <a:cubicBezTo>
                    <a:pt x="5233" y="1868"/>
                    <a:pt x="5148" y="2038"/>
                    <a:pt x="5059" y="2204"/>
                  </a:cubicBezTo>
                  <a:cubicBezTo>
                    <a:pt x="4969" y="2371"/>
                    <a:pt x="4960" y="2540"/>
                    <a:pt x="4981" y="2723"/>
                  </a:cubicBezTo>
                  <a:cubicBezTo>
                    <a:pt x="5020" y="3060"/>
                    <a:pt x="5043" y="3398"/>
                    <a:pt x="5028" y="3738"/>
                  </a:cubicBezTo>
                  <a:cubicBezTo>
                    <a:pt x="5025" y="3802"/>
                    <a:pt x="5010" y="3864"/>
                    <a:pt x="4974" y="3915"/>
                  </a:cubicBezTo>
                  <a:cubicBezTo>
                    <a:pt x="4820" y="4129"/>
                    <a:pt x="4746" y="4380"/>
                    <a:pt x="4651" y="4621"/>
                  </a:cubicBezTo>
                  <a:cubicBezTo>
                    <a:pt x="4611" y="4721"/>
                    <a:pt x="4571" y="4822"/>
                    <a:pt x="4535" y="4923"/>
                  </a:cubicBezTo>
                  <a:cubicBezTo>
                    <a:pt x="4492" y="5042"/>
                    <a:pt x="4423" y="5146"/>
                    <a:pt x="4356" y="5251"/>
                  </a:cubicBezTo>
                  <a:cubicBezTo>
                    <a:pt x="4325" y="5300"/>
                    <a:pt x="4289" y="5348"/>
                    <a:pt x="4301" y="5412"/>
                  </a:cubicBezTo>
                  <a:cubicBezTo>
                    <a:pt x="2885" y="5412"/>
                    <a:pt x="1468" y="5412"/>
                    <a:pt x="51" y="5413"/>
                  </a:cubicBezTo>
                  <a:cubicBezTo>
                    <a:pt x="9" y="5413"/>
                    <a:pt x="0" y="5405"/>
                    <a:pt x="0" y="5362"/>
                  </a:cubicBezTo>
                  <a:cubicBezTo>
                    <a:pt x="2" y="3591"/>
                    <a:pt x="1" y="1820"/>
                    <a:pt x="1" y="50"/>
                  </a:cubicBezTo>
                  <a:lnTo>
                    <a:pt x="2" y="5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18"/>
            <p:cNvSpPr>
              <a:spLocks/>
            </p:cNvSpPr>
            <p:nvPr/>
          </p:nvSpPr>
          <p:spPr bwMode="auto">
            <a:xfrm>
              <a:off x="766" y="228"/>
              <a:ext cx="452" cy="540"/>
            </a:xfrm>
            <a:custGeom>
              <a:avLst/>
              <a:gdLst>
                <a:gd name="T0" fmla="*/ 786 w 6329"/>
                <a:gd name="T1" fmla="*/ 1031 h 7559"/>
                <a:gd name="T2" fmla="*/ 1045 w 6329"/>
                <a:gd name="T3" fmla="*/ 1021 h 7559"/>
                <a:gd name="T4" fmla="*/ 1050 w 6329"/>
                <a:gd name="T5" fmla="*/ 1053 h 7559"/>
                <a:gd name="T6" fmla="*/ 1005 w 6329"/>
                <a:gd name="T7" fmla="*/ 884 h 7559"/>
                <a:gd name="T8" fmla="*/ 1345 w 6329"/>
                <a:gd name="T9" fmla="*/ 1215 h 7559"/>
                <a:gd name="T10" fmla="*/ 1405 w 6329"/>
                <a:gd name="T11" fmla="*/ 1121 h 7559"/>
                <a:gd name="T12" fmla="*/ 1489 w 6329"/>
                <a:gd name="T13" fmla="*/ 1364 h 7559"/>
                <a:gd name="T14" fmla="*/ 2413 w 6329"/>
                <a:gd name="T15" fmla="*/ 1600 h 7559"/>
                <a:gd name="T16" fmla="*/ 2904 w 6329"/>
                <a:gd name="T17" fmla="*/ 1614 h 7559"/>
                <a:gd name="T18" fmla="*/ 3476 w 6329"/>
                <a:gd name="T19" fmla="*/ 1509 h 7559"/>
                <a:gd name="T20" fmla="*/ 3380 w 6329"/>
                <a:gd name="T21" fmla="*/ 1319 h 7559"/>
                <a:gd name="T22" fmla="*/ 4288 w 6329"/>
                <a:gd name="T23" fmla="*/ 771 h 7559"/>
                <a:gd name="T24" fmla="*/ 4226 w 6329"/>
                <a:gd name="T25" fmla="*/ 823 h 7559"/>
                <a:gd name="T26" fmla="*/ 4344 w 6329"/>
                <a:gd name="T27" fmla="*/ 1040 h 7559"/>
                <a:gd name="T28" fmla="*/ 4252 w 6329"/>
                <a:gd name="T29" fmla="*/ 1089 h 7559"/>
                <a:gd name="T30" fmla="*/ 4207 w 6329"/>
                <a:gd name="T31" fmla="*/ 1430 h 7559"/>
                <a:gd name="T32" fmla="*/ 4074 w 6329"/>
                <a:gd name="T33" fmla="*/ 1658 h 7559"/>
                <a:gd name="T34" fmla="*/ 4396 w 6329"/>
                <a:gd name="T35" fmla="*/ 1618 h 7559"/>
                <a:gd name="T36" fmla="*/ 5032 w 6329"/>
                <a:gd name="T37" fmla="*/ 1398 h 7559"/>
                <a:gd name="T38" fmla="*/ 5467 w 6329"/>
                <a:gd name="T39" fmla="*/ 434 h 7559"/>
                <a:gd name="T40" fmla="*/ 5770 w 6329"/>
                <a:gd name="T41" fmla="*/ 34 h 7559"/>
                <a:gd name="T42" fmla="*/ 5756 w 6329"/>
                <a:gd name="T43" fmla="*/ 597 h 7559"/>
                <a:gd name="T44" fmla="*/ 4941 w 6329"/>
                <a:gd name="T45" fmla="*/ 1822 h 7559"/>
                <a:gd name="T46" fmla="*/ 4288 w 6329"/>
                <a:gd name="T47" fmla="*/ 2457 h 7559"/>
                <a:gd name="T48" fmla="*/ 3815 w 6329"/>
                <a:gd name="T49" fmla="*/ 3535 h 7559"/>
                <a:gd name="T50" fmla="*/ 4468 w 6329"/>
                <a:gd name="T51" fmla="*/ 3945 h 7559"/>
                <a:gd name="T52" fmla="*/ 5167 w 6329"/>
                <a:gd name="T53" fmla="*/ 4430 h 7559"/>
                <a:gd name="T54" fmla="*/ 5577 w 6329"/>
                <a:gd name="T55" fmla="*/ 5397 h 7559"/>
                <a:gd name="T56" fmla="*/ 5641 w 6329"/>
                <a:gd name="T57" fmla="*/ 5684 h 7559"/>
                <a:gd name="T58" fmla="*/ 5716 w 6329"/>
                <a:gd name="T59" fmla="*/ 5753 h 7559"/>
                <a:gd name="T60" fmla="*/ 6081 w 6329"/>
                <a:gd name="T61" fmla="*/ 5378 h 7559"/>
                <a:gd name="T62" fmla="*/ 6288 w 6329"/>
                <a:gd name="T63" fmla="*/ 5295 h 7559"/>
                <a:gd name="T64" fmla="*/ 5993 w 6329"/>
                <a:gd name="T65" fmla="*/ 6162 h 7559"/>
                <a:gd name="T66" fmla="*/ 5545 w 6329"/>
                <a:gd name="T67" fmla="*/ 6266 h 7559"/>
                <a:gd name="T68" fmla="*/ 5239 w 6329"/>
                <a:gd name="T69" fmla="*/ 5819 h 7559"/>
                <a:gd name="T70" fmla="*/ 4872 w 6329"/>
                <a:gd name="T71" fmla="*/ 5185 h 7559"/>
                <a:gd name="T72" fmla="*/ 4527 w 6329"/>
                <a:gd name="T73" fmla="*/ 4679 h 7559"/>
                <a:gd name="T74" fmla="*/ 4230 w 6329"/>
                <a:gd name="T75" fmla="*/ 4654 h 7559"/>
                <a:gd name="T76" fmla="*/ 3390 w 6329"/>
                <a:gd name="T77" fmla="*/ 4700 h 7559"/>
                <a:gd name="T78" fmla="*/ 968 w 6329"/>
                <a:gd name="T79" fmla="*/ 6567 h 7559"/>
                <a:gd name="T80" fmla="*/ 558 w 6329"/>
                <a:gd name="T81" fmla="*/ 6781 h 7559"/>
                <a:gd name="T82" fmla="*/ 512 w 6329"/>
                <a:gd name="T83" fmla="*/ 6956 h 7559"/>
                <a:gd name="T84" fmla="*/ 321 w 6329"/>
                <a:gd name="T85" fmla="*/ 7449 h 7559"/>
                <a:gd name="T86" fmla="*/ 26 w 6329"/>
                <a:gd name="T87" fmla="*/ 7236 h 7559"/>
                <a:gd name="T88" fmla="*/ 27 w 6329"/>
                <a:gd name="T89" fmla="*/ 6556 h 7559"/>
                <a:gd name="T90" fmla="*/ 623 w 6329"/>
                <a:gd name="T91" fmla="*/ 6311 h 7559"/>
                <a:gd name="T92" fmla="*/ 636 w 6329"/>
                <a:gd name="T93" fmla="*/ 5997 h 7559"/>
                <a:gd name="T94" fmla="*/ 1833 w 6329"/>
                <a:gd name="T95" fmla="*/ 5402 h 7559"/>
                <a:gd name="T96" fmla="*/ 2193 w 6329"/>
                <a:gd name="T97" fmla="*/ 4873 h 7559"/>
                <a:gd name="T98" fmla="*/ 2560 w 6329"/>
                <a:gd name="T99" fmla="*/ 4378 h 7559"/>
                <a:gd name="T100" fmla="*/ 2663 w 6329"/>
                <a:gd name="T101" fmla="*/ 3777 h 7559"/>
                <a:gd name="T102" fmla="*/ 2978 w 6329"/>
                <a:gd name="T103" fmla="*/ 2886 h 7559"/>
                <a:gd name="T104" fmla="*/ 2589 w 6329"/>
                <a:gd name="T105" fmla="*/ 2247 h 7559"/>
                <a:gd name="T106" fmla="*/ 2494 w 6329"/>
                <a:gd name="T107" fmla="*/ 1962 h 7559"/>
                <a:gd name="T108" fmla="*/ 1122 w 6329"/>
                <a:gd name="T109" fmla="*/ 1556 h 7559"/>
                <a:gd name="T110" fmla="*/ 855 w 6329"/>
                <a:gd name="T111" fmla="*/ 1163 h 7559"/>
                <a:gd name="T112" fmla="*/ 921 w 6329"/>
                <a:gd name="T113" fmla="*/ 1226 h 7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329" h="7559">
                  <a:moveTo>
                    <a:pt x="897" y="1215"/>
                  </a:moveTo>
                  <a:cubicBezTo>
                    <a:pt x="913" y="1196"/>
                    <a:pt x="896" y="1185"/>
                    <a:pt x="887" y="1172"/>
                  </a:cubicBezTo>
                  <a:cubicBezTo>
                    <a:pt x="853" y="1125"/>
                    <a:pt x="821" y="1077"/>
                    <a:pt x="786" y="1031"/>
                  </a:cubicBezTo>
                  <a:cubicBezTo>
                    <a:pt x="758" y="994"/>
                    <a:pt x="771" y="973"/>
                    <a:pt x="807" y="953"/>
                  </a:cubicBezTo>
                  <a:cubicBezTo>
                    <a:pt x="902" y="899"/>
                    <a:pt x="944" y="907"/>
                    <a:pt x="1015" y="997"/>
                  </a:cubicBezTo>
                  <a:cubicBezTo>
                    <a:pt x="1023" y="1007"/>
                    <a:pt x="1025" y="1026"/>
                    <a:pt x="1045" y="1021"/>
                  </a:cubicBezTo>
                  <a:cubicBezTo>
                    <a:pt x="1038" y="1034"/>
                    <a:pt x="1049" y="1044"/>
                    <a:pt x="1052" y="1055"/>
                  </a:cubicBezTo>
                  <a:cubicBezTo>
                    <a:pt x="1052" y="1049"/>
                    <a:pt x="1053" y="1049"/>
                    <a:pt x="1055" y="1053"/>
                  </a:cubicBezTo>
                  <a:cubicBezTo>
                    <a:pt x="1054" y="1053"/>
                    <a:pt x="1052" y="1053"/>
                    <a:pt x="1050" y="1053"/>
                  </a:cubicBezTo>
                  <a:cubicBezTo>
                    <a:pt x="1053" y="1042"/>
                    <a:pt x="1058" y="1030"/>
                    <a:pt x="1044" y="1023"/>
                  </a:cubicBezTo>
                  <a:cubicBezTo>
                    <a:pt x="1040" y="993"/>
                    <a:pt x="1018" y="971"/>
                    <a:pt x="1008" y="944"/>
                  </a:cubicBezTo>
                  <a:cubicBezTo>
                    <a:pt x="1001" y="924"/>
                    <a:pt x="977" y="904"/>
                    <a:pt x="1005" y="884"/>
                  </a:cubicBezTo>
                  <a:cubicBezTo>
                    <a:pt x="1029" y="865"/>
                    <a:pt x="1047" y="886"/>
                    <a:pt x="1066" y="898"/>
                  </a:cubicBezTo>
                  <a:cubicBezTo>
                    <a:pt x="1107" y="926"/>
                    <a:pt x="1144" y="960"/>
                    <a:pt x="1175" y="1000"/>
                  </a:cubicBezTo>
                  <a:cubicBezTo>
                    <a:pt x="1232" y="1072"/>
                    <a:pt x="1288" y="1144"/>
                    <a:pt x="1345" y="1215"/>
                  </a:cubicBezTo>
                  <a:cubicBezTo>
                    <a:pt x="1352" y="1225"/>
                    <a:pt x="1357" y="1242"/>
                    <a:pt x="1372" y="1237"/>
                  </a:cubicBezTo>
                  <a:cubicBezTo>
                    <a:pt x="1387" y="1233"/>
                    <a:pt x="1379" y="1216"/>
                    <a:pt x="1383" y="1205"/>
                  </a:cubicBezTo>
                  <a:cubicBezTo>
                    <a:pt x="1391" y="1177"/>
                    <a:pt x="1396" y="1148"/>
                    <a:pt x="1405" y="1121"/>
                  </a:cubicBezTo>
                  <a:cubicBezTo>
                    <a:pt x="1416" y="1093"/>
                    <a:pt x="1440" y="1087"/>
                    <a:pt x="1467" y="1091"/>
                  </a:cubicBezTo>
                  <a:cubicBezTo>
                    <a:pt x="1494" y="1096"/>
                    <a:pt x="1497" y="1117"/>
                    <a:pt x="1496" y="1139"/>
                  </a:cubicBezTo>
                  <a:cubicBezTo>
                    <a:pt x="1494" y="1214"/>
                    <a:pt x="1491" y="1289"/>
                    <a:pt x="1489" y="1364"/>
                  </a:cubicBezTo>
                  <a:cubicBezTo>
                    <a:pt x="1486" y="1458"/>
                    <a:pt x="1503" y="1482"/>
                    <a:pt x="1597" y="1489"/>
                  </a:cubicBezTo>
                  <a:cubicBezTo>
                    <a:pt x="1761" y="1503"/>
                    <a:pt x="1925" y="1512"/>
                    <a:pt x="2089" y="1523"/>
                  </a:cubicBezTo>
                  <a:cubicBezTo>
                    <a:pt x="2201" y="1531"/>
                    <a:pt x="2309" y="1543"/>
                    <a:pt x="2413" y="1600"/>
                  </a:cubicBezTo>
                  <a:cubicBezTo>
                    <a:pt x="2517" y="1657"/>
                    <a:pt x="2642" y="1652"/>
                    <a:pt x="2759" y="1672"/>
                  </a:cubicBezTo>
                  <a:cubicBezTo>
                    <a:pt x="2769" y="1673"/>
                    <a:pt x="2782" y="1672"/>
                    <a:pt x="2786" y="1661"/>
                  </a:cubicBezTo>
                  <a:cubicBezTo>
                    <a:pt x="2809" y="1604"/>
                    <a:pt x="2863" y="1613"/>
                    <a:pt x="2904" y="1614"/>
                  </a:cubicBezTo>
                  <a:cubicBezTo>
                    <a:pt x="3072" y="1618"/>
                    <a:pt x="3241" y="1588"/>
                    <a:pt x="3407" y="1631"/>
                  </a:cubicBezTo>
                  <a:cubicBezTo>
                    <a:pt x="3431" y="1637"/>
                    <a:pt x="3465" y="1640"/>
                    <a:pt x="3476" y="1617"/>
                  </a:cubicBezTo>
                  <a:cubicBezTo>
                    <a:pt x="3492" y="1583"/>
                    <a:pt x="3497" y="1530"/>
                    <a:pt x="3476" y="1509"/>
                  </a:cubicBezTo>
                  <a:cubicBezTo>
                    <a:pt x="3432" y="1466"/>
                    <a:pt x="3447" y="1413"/>
                    <a:pt x="3431" y="1366"/>
                  </a:cubicBezTo>
                  <a:cubicBezTo>
                    <a:pt x="3427" y="1352"/>
                    <a:pt x="3436" y="1331"/>
                    <a:pt x="3405" y="1346"/>
                  </a:cubicBezTo>
                  <a:cubicBezTo>
                    <a:pt x="3388" y="1354"/>
                    <a:pt x="3385" y="1332"/>
                    <a:pt x="3380" y="1319"/>
                  </a:cubicBezTo>
                  <a:cubicBezTo>
                    <a:pt x="3300" y="1118"/>
                    <a:pt x="3335" y="930"/>
                    <a:pt x="3485" y="784"/>
                  </a:cubicBezTo>
                  <a:cubicBezTo>
                    <a:pt x="3577" y="695"/>
                    <a:pt x="3707" y="644"/>
                    <a:pt x="3845" y="666"/>
                  </a:cubicBezTo>
                  <a:cubicBezTo>
                    <a:pt x="3995" y="689"/>
                    <a:pt x="4141" y="731"/>
                    <a:pt x="4288" y="771"/>
                  </a:cubicBezTo>
                  <a:cubicBezTo>
                    <a:pt x="4301" y="774"/>
                    <a:pt x="4321" y="773"/>
                    <a:pt x="4317" y="794"/>
                  </a:cubicBezTo>
                  <a:cubicBezTo>
                    <a:pt x="4315" y="808"/>
                    <a:pt x="4301" y="811"/>
                    <a:pt x="4288" y="813"/>
                  </a:cubicBezTo>
                  <a:cubicBezTo>
                    <a:pt x="4268" y="817"/>
                    <a:pt x="4247" y="819"/>
                    <a:pt x="4226" y="823"/>
                  </a:cubicBezTo>
                  <a:cubicBezTo>
                    <a:pt x="4211" y="825"/>
                    <a:pt x="4188" y="818"/>
                    <a:pt x="4183" y="838"/>
                  </a:cubicBezTo>
                  <a:cubicBezTo>
                    <a:pt x="4180" y="856"/>
                    <a:pt x="4201" y="864"/>
                    <a:pt x="4214" y="873"/>
                  </a:cubicBezTo>
                  <a:cubicBezTo>
                    <a:pt x="4274" y="916"/>
                    <a:pt x="4335" y="958"/>
                    <a:pt x="4344" y="1040"/>
                  </a:cubicBezTo>
                  <a:cubicBezTo>
                    <a:pt x="4346" y="1057"/>
                    <a:pt x="4359" y="1079"/>
                    <a:pt x="4338" y="1091"/>
                  </a:cubicBezTo>
                  <a:cubicBezTo>
                    <a:pt x="4320" y="1101"/>
                    <a:pt x="4307" y="1082"/>
                    <a:pt x="4297" y="1071"/>
                  </a:cubicBezTo>
                  <a:cubicBezTo>
                    <a:pt x="4265" y="1037"/>
                    <a:pt x="4254" y="1050"/>
                    <a:pt x="4252" y="1089"/>
                  </a:cubicBezTo>
                  <a:cubicBezTo>
                    <a:pt x="4250" y="1120"/>
                    <a:pt x="4243" y="1151"/>
                    <a:pt x="4244" y="1182"/>
                  </a:cubicBezTo>
                  <a:cubicBezTo>
                    <a:pt x="4246" y="1237"/>
                    <a:pt x="4242" y="1289"/>
                    <a:pt x="4208" y="1336"/>
                  </a:cubicBezTo>
                  <a:cubicBezTo>
                    <a:pt x="4187" y="1365"/>
                    <a:pt x="4188" y="1399"/>
                    <a:pt x="4207" y="1430"/>
                  </a:cubicBezTo>
                  <a:cubicBezTo>
                    <a:pt x="4231" y="1469"/>
                    <a:pt x="4226" y="1499"/>
                    <a:pt x="4183" y="1522"/>
                  </a:cubicBezTo>
                  <a:cubicBezTo>
                    <a:pt x="4155" y="1537"/>
                    <a:pt x="4133" y="1558"/>
                    <a:pt x="4128" y="1593"/>
                  </a:cubicBezTo>
                  <a:cubicBezTo>
                    <a:pt x="4123" y="1625"/>
                    <a:pt x="4101" y="1644"/>
                    <a:pt x="4074" y="1658"/>
                  </a:cubicBezTo>
                  <a:cubicBezTo>
                    <a:pt x="4066" y="1663"/>
                    <a:pt x="4051" y="1664"/>
                    <a:pt x="4054" y="1677"/>
                  </a:cubicBezTo>
                  <a:cubicBezTo>
                    <a:pt x="4058" y="1691"/>
                    <a:pt x="4072" y="1685"/>
                    <a:pt x="4081" y="1685"/>
                  </a:cubicBezTo>
                  <a:cubicBezTo>
                    <a:pt x="4190" y="1684"/>
                    <a:pt x="4295" y="1656"/>
                    <a:pt x="4396" y="1618"/>
                  </a:cubicBezTo>
                  <a:cubicBezTo>
                    <a:pt x="4444" y="1600"/>
                    <a:pt x="4490" y="1587"/>
                    <a:pt x="4541" y="1596"/>
                  </a:cubicBezTo>
                  <a:cubicBezTo>
                    <a:pt x="4572" y="1601"/>
                    <a:pt x="4603" y="1598"/>
                    <a:pt x="4634" y="1589"/>
                  </a:cubicBezTo>
                  <a:cubicBezTo>
                    <a:pt x="4775" y="1543"/>
                    <a:pt x="4908" y="1481"/>
                    <a:pt x="5032" y="1398"/>
                  </a:cubicBezTo>
                  <a:cubicBezTo>
                    <a:pt x="5122" y="1337"/>
                    <a:pt x="5186" y="1253"/>
                    <a:pt x="5239" y="1160"/>
                  </a:cubicBezTo>
                  <a:cubicBezTo>
                    <a:pt x="5343" y="975"/>
                    <a:pt x="5430" y="782"/>
                    <a:pt x="5506" y="584"/>
                  </a:cubicBezTo>
                  <a:cubicBezTo>
                    <a:pt x="5535" y="507"/>
                    <a:pt x="5529" y="487"/>
                    <a:pt x="5467" y="434"/>
                  </a:cubicBezTo>
                  <a:cubicBezTo>
                    <a:pt x="5384" y="364"/>
                    <a:pt x="5404" y="174"/>
                    <a:pt x="5502" y="109"/>
                  </a:cubicBezTo>
                  <a:cubicBezTo>
                    <a:pt x="5560" y="71"/>
                    <a:pt x="5625" y="48"/>
                    <a:pt x="5690" y="26"/>
                  </a:cubicBezTo>
                  <a:cubicBezTo>
                    <a:pt x="5715" y="18"/>
                    <a:pt x="5749" y="0"/>
                    <a:pt x="5770" y="34"/>
                  </a:cubicBezTo>
                  <a:cubicBezTo>
                    <a:pt x="5788" y="64"/>
                    <a:pt x="5787" y="98"/>
                    <a:pt x="5765" y="128"/>
                  </a:cubicBezTo>
                  <a:cubicBezTo>
                    <a:pt x="5756" y="141"/>
                    <a:pt x="5742" y="150"/>
                    <a:pt x="5752" y="171"/>
                  </a:cubicBezTo>
                  <a:cubicBezTo>
                    <a:pt x="5819" y="312"/>
                    <a:pt x="5788" y="454"/>
                    <a:pt x="5756" y="597"/>
                  </a:cubicBezTo>
                  <a:cubicBezTo>
                    <a:pt x="5707" y="818"/>
                    <a:pt x="5661" y="1039"/>
                    <a:pt x="5584" y="1254"/>
                  </a:cubicBezTo>
                  <a:cubicBezTo>
                    <a:pt x="5524" y="1424"/>
                    <a:pt x="5416" y="1552"/>
                    <a:pt x="5264" y="1647"/>
                  </a:cubicBezTo>
                  <a:cubicBezTo>
                    <a:pt x="5160" y="1712"/>
                    <a:pt x="5050" y="1767"/>
                    <a:pt x="4941" y="1822"/>
                  </a:cubicBezTo>
                  <a:cubicBezTo>
                    <a:pt x="4879" y="1854"/>
                    <a:pt x="4839" y="1899"/>
                    <a:pt x="4827" y="1968"/>
                  </a:cubicBezTo>
                  <a:cubicBezTo>
                    <a:pt x="4813" y="2046"/>
                    <a:pt x="4768" y="2103"/>
                    <a:pt x="4706" y="2151"/>
                  </a:cubicBezTo>
                  <a:cubicBezTo>
                    <a:pt x="4570" y="2257"/>
                    <a:pt x="4421" y="2347"/>
                    <a:pt x="4288" y="2457"/>
                  </a:cubicBezTo>
                  <a:cubicBezTo>
                    <a:pt x="4225" y="2510"/>
                    <a:pt x="4182" y="2572"/>
                    <a:pt x="4163" y="2652"/>
                  </a:cubicBezTo>
                  <a:cubicBezTo>
                    <a:pt x="4140" y="2745"/>
                    <a:pt x="4113" y="2836"/>
                    <a:pt x="4089" y="2929"/>
                  </a:cubicBezTo>
                  <a:cubicBezTo>
                    <a:pt x="4032" y="3147"/>
                    <a:pt x="3930" y="3343"/>
                    <a:pt x="3815" y="3535"/>
                  </a:cubicBezTo>
                  <a:cubicBezTo>
                    <a:pt x="3781" y="3592"/>
                    <a:pt x="3751" y="3651"/>
                    <a:pt x="3720" y="3710"/>
                  </a:cubicBezTo>
                  <a:cubicBezTo>
                    <a:pt x="3705" y="3739"/>
                    <a:pt x="3707" y="3767"/>
                    <a:pt x="3748" y="3764"/>
                  </a:cubicBezTo>
                  <a:cubicBezTo>
                    <a:pt x="4007" y="3749"/>
                    <a:pt x="4229" y="3882"/>
                    <a:pt x="4468" y="3945"/>
                  </a:cubicBezTo>
                  <a:cubicBezTo>
                    <a:pt x="4558" y="3968"/>
                    <a:pt x="4644" y="3993"/>
                    <a:pt x="4738" y="3972"/>
                  </a:cubicBezTo>
                  <a:cubicBezTo>
                    <a:pt x="4805" y="3958"/>
                    <a:pt x="4865" y="3979"/>
                    <a:pt x="4922" y="4013"/>
                  </a:cubicBezTo>
                  <a:cubicBezTo>
                    <a:pt x="5081" y="4106"/>
                    <a:pt x="5155" y="4249"/>
                    <a:pt x="5167" y="4430"/>
                  </a:cubicBezTo>
                  <a:cubicBezTo>
                    <a:pt x="5174" y="4534"/>
                    <a:pt x="5202" y="4634"/>
                    <a:pt x="5238" y="4732"/>
                  </a:cubicBezTo>
                  <a:cubicBezTo>
                    <a:pt x="5299" y="4896"/>
                    <a:pt x="5366" y="5057"/>
                    <a:pt x="5438" y="5216"/>
                  </a:cubicBezTo>
                  <a:cubicBezTo>
                    <a:pt x="5471" y="5288"/>
                    <a:pt x="5514" y="5349"/>
                    <a:pt x="5577" y="5397"/>
                  </a:cubicBezTo>
                  <a:cubicBezTo>
                    <a:pt x="5632" y="5440"/>
                    <a:pt x="5675" y="5494"/>
                    <a:pt x="5717" y="5547"/>
                  </a:cubicBezTo>
                  <a:cubicBezTo>
                    <a:pt x="5765" y="5607"/>
                    <a:pt x="5754" y="5642"/>
                    <a:pt x="5683" y="5670"/>
                  </a:cubicBezTo>
                  <a:cubicBezTo>
                    <a:pt x="5669" y="5675"/>
                    <a:pt x="5655" y="5679"/>
                    <a:pt x="5641" y="5684"/>
                  </a:cubicBezTo>
                  <a:cubicBezTo>
                    <a:pt x="5625" y="5690"/>
                    <a:pt x="5599" y="5692"/>
                    <a:pt x="5608" y="5718"/>
                  </a:cubicBezTo>
                  <a:cubicBezTo>
                    <a:pt x="5617" y="5748"/>
                    <a:pt x="5640" y="5767"/>
                    <a:pt x="5671" y="5772"/>
                  </a:cubicBezTo>
                  <a:cubicBezTo>
                    <a:pt x="5689" y="5775"/>
                    <a:pt x="5715" y="5779"/>
                    <a:pt x="5716" y="5753"/>
                  </a:cubicBezTo>
                  <a:cubicBezTo>
                    <a:pt x="5719" y="5709"/>
                    <a:pt x="5749" y="5703"/>
                    <a:pt x="5780" y="5700"/>
                  </a:cubicBezTo>
                  <a:cubicBezTo>
                    <a:pt x="5850" y="5694"/>
                    <a:pt x="5906" y="5659"/>
                    <a:pt x="5961" y="5621"/>
                  </a:cubicBezTo>
                  <a:cubicBezTo>
                    <a:pt x="6045" y="5561"/>
                    <a:pt x="6097" y="5487"/>
                    <a:pt x="6081" y="5378"/>
                  </a:cubicBezTo>
                  <a:cubicBezTo>
                    <a:pt x="6079" y="5366"/>
                    <a:pt x="6080" y="5353"/>
                    <a:pt x="6079" y="5340"/>
                  </a:cubicBezTo>
                  <a:cubicBezTo>
                    <a:pt x="6078" y="5265"/>
                    <a:pt x="6090" y="5247"/>
                    <a:pt x="6146" y="5234"/>
                  </a:cubicBezTo>
                  <a:cubicBezTo>
                    <a:pt x="6214" y="5218"/>
                    <a:pt x="6261" y="5237"/>
                    <a:pt x="6288" y="5295"/>
                  </a:cubicBezTo>
                  <a:cubicBezTo>
                    <a:pt x="6318" y="5358"/>
                    <a:pt x="6329" y="5427"/>
                    <a:pt x="6312" y="5495"/>
                  </a:cubicBezTo>
                  <a:cubicBezTo>
                    <a:pt x="6270" y="5670"/>
                    <a:pt x="6219" y="5841"/>
                    <a:pt x="6085" y="5973"/>
                  </a:cubicBezTo>
                  <a:cubicBezTo>
                    <a:pt x="6033" y="6024"/>
                    <a:pt x="6015" y="6094"/>
                    <a:pt x="5993" y="6162"/>
                  </a:cubicBezTo>
                  <a:cubicBezTo>
                    <a:pt x="5972" y="6229"/>
                    <a:pt x="5954" y="6298"/>
                    <a:pt x="5919" y="6360"/>
                  </a:cubicBezTo>
                  <a:cubicBezTo>
                    <a:pt x="5881" y="6427"/>
                    <a:pt x="5840" y="6445"/>
                    <a:pt x="5768" y="6421"/>
                  </a:cubicBezTo>
                  <a:cubicBezTo>
                    <a:pt x="5680" y="6391"/>
                    <a:pt x="5606" y="6337"/>
                    <a:pt x="5545" y="6266"/>
                  </a:cubicBezTo>
                  <a:cubicBezTo>
                    <a:pt x="5515" y="6231"/>
                    <a:pt x="5512" y="6186"/>
                    <a:pt x="5508" y="6143"/>
                  </a:cubicBezTo>
                  <a:cubicBezTo>
                    <a:pt x="5495" y="6012"/>
                    <a:pt x="5416" y="5918"/>
                    <a:pt x="5333" y="5827"/>
                  </a:cubicBezTo>
                  <a:cubicBezTo>
                    <a:pt x="5307" y="5799"/>
                    <a:pt x="5273" y="5809"/>
                    <a:pt x="5239" y="5819"/>
                  </a:cubicBezTo>
                  <a:cubicBezTo>
                    <a:pt x="5146" y="5847"/>
                    <a:pt x="5129" y="5836"/>
                    <a:pt x="5104" y="5741"/>
                  </a:cubicBezTo>
                  <a:cubicBezTo>
                    <a:pt x="5095" y="5707"/>
                    <a:pt x="5087" y="5672"/>
                    <a:pt x="5081" y="5638"/>
                  </a:cubicBezTo>
                  <a:cubicBezTo>
                    <a:pt x="5051" y="5468"/>
                    <a:pt x="4987" y="5315"/>
                    <a:pt x="4872" y="5185"/>
                  </a:cubicBezTo>
                  <a:cubicBezTo>
                    <a:pt x="4791" y="5092"/>
                    <a:pt x="4740" y="4984"/>
                    <a:pt x="4710" y="4865"/>
                  </a:cubicBezTo>
                  <a:cubicBezTo>
                    <a:pt x="4705" y="4843"/>
                    <a:pt x="4699" y="4821"/>
                    <a:pt x="4692" y="4799"/>
                  </a:cubicBezTo>
                  <a:cubicBezTo>
                    <a:pt x="4660" y="4694"/>
                    <a:pt x="4635" y="4676"/>
                    <a:pt x="4527" y="4679"/>
                  </a:cubicBezTo>
                  <a:cubicBezTo>
                    <a:pt x="4485" y="4680"/>
                    <a:pt x="4444" y="4679"/>
                    <a:pt x="4404" y="4665"/>
                  </a:cubicBezTo>
                  <a:cubicBezTo>
                    <a:pt x="4367" y="4653"/>
                    <a:pt x="4332" y="4646"/>
                    <a:pt x="4296" y="4669"/>
                  </a:cubicBezTo>
                  <a:cubicBezTo>
                    <a:pt x="4273" y="4684"/>
                    <a:pt x="4246" y="4680"/>
                    <a:pt x="4230" y="4654"/>
                  </a:cubicBezTo>
                  <a:cubicBezTo>
                    <a:pt x="4214" y="4627"/>
                    <a:pt x="4190" y="4622"/>
                    <a:pt x="4161" y="4624"/>
                  </a:cubicBezTo>
                  <a:cubicBezTo>
                    <a:pt x="3924" y="4637"/>
                    <a:pt x="3687" y="4650"/>
                    <a:pt x="3450" y="4661"/>
                  </a:cubicBezTo>
                  <a:cubicBezTo>
                    <a:pt x="3420" y="4663"/>
                    <a:pt x="3406" y="4681"/>
                    <a:pt x="3390" y="4700"/>
                  </a:cubicBezTo>
                  <a:cubicBezTo>
                    <a:pt x="3172" y="4958"/>
                    <a:pt x="2948" y="5210"/>
                    <a:pt x="2725" y="5463"/>
                  </a:cubicBezTo>
                  <a:cubicBezTo>
                    <a:pt x="2606" y="5599"/>
                    <a:pt x="2471" y="5714"/>
                    <a:pt x="2315" y="5806"/>
                  </a:cubicBezTo>
                  <a:cubicBezTo>
                    <a:pt x="1871" y="6069"/>
                    <a:pt x="1422" y="6322"/>
                    <a:pt x="968" y="6567"/>
                  </a:cubicBezTo>
                  <a:cubicBezTo>
                    <a:pt x="938" y="6583"/>
                    <a:pt x="909" y="6608"/>
                    <a:pt x="872" y="6578"/>
                  </a:cubicBezTo>
                  <a:cubicBezTo>
                    <a:pt x="856" y="6564"/>
                    <a:pt x="840" y="6579"/>
                    <a:pt x="826" y="6587"/>
                  </a:cubicBezTo>
                  <a:cubicBezTo>
                    <a:pt x="734" y="6648"/>
                    <a:pt x="645" y="6713"/>
                    <a:pt x="558" y="6781"/>
                  </a:cubicBezTo>
                  <a:cubicBezTo>
                    <a:pt x="533" y="6800"/>
                    <a:pt x="521" y="6819"/>
                    <a:pt x="543" y="6849"/>
                  </a:cubicBezTo>
                  <a:cubicBezTo>
                    <a:pt x="561" y="6873"/>
                    <a:pt x="557" y="6896"/>
                    <a:pt x="529" y="6911"/>
                  </a:cubicBezTo>
                  <a:cubicBezTo>
                    <a:pt x="509" y="6922"/>
                    <a:pt x="511" y="6934"/>
                    <a:pt x="512" y="6956"/>
                  </a:cubicBezTo>
                  <a:cubicBezTo>
                    <a:pt x="517" y="7011"/>
                    <a:pt x="471" y="7059"/>
                    <a:pt x="414" y="7062"/>
                  </a:cubicBezTo>
                  <a:cubicBezTo>
                    <a:pt x="384" y="7063"/>
                    <a:pt x="381" y="7084"/>
                    <a:pt x="374" y="7102"/>
                  </a:cubicBezTo>
                  <a:cubicBezTo>
                    <a:pt x="327" y="7213"/>
                    <a:pt x="306" y="7328"/>
                    <a:pt x="321" y="7449"/>
                  </a:cubicBezTo>
                  <a:cubicBezTo>
                    <a:pt x="325" y="7483"/>
                    <a:pt x="340" y="7524"/>
                    <a:pt x="294" y="7541"/>
                  </a:cubicBezTo>
                  <a:cubicBezTo>
                    <a:pt x="250" y="7559"/>
                    <a:pt x="212" y="7541"/>
                    <a:pt x="185" y="7504"/>
                  </a:cubicBezTo>
                  <a:cubicBezTo>
                    <a:pt x="123" y="7421"/>
                    <a:pt x="68" y="7332"/>
                    <a:pt x="26" y="7236"/>
                  </a:cubicBezTo>
                  <a:cubicBezTo>
                    <a:pt x="5" y="7186"/>
                    <a:pt x="0" y="7133"/>
                    <a:pt x="24" y="7085"/>
                  </a:cubicBezTo>
                  <a:cubicBezTo>
                    <a:pt x="77" y="6977"/>
                    <a:pt x="64" y="6866"/>
                    <a:pt x="51" y="6755"/>
                  </a:cubicBezTo>
                  <a:cubicBezTo>
                    <a:pt x="43" y="6688"/>
                    <a:pt x="34" y="6622"/>
                    <a:pt x="27" y="6556"/>
                  </a:cubicBezTo>
                  <a:cubicBezTo>
                    <a:pt x="21" y="6496"/>
                    <a:pt x="37" y="6473"/>
                    <a:pt x="97" y="6459"/>
                  </a:cubicBezTo>
                  <a:cubicBezTo>
                    <a:pt x="160" y="6444"/>
                    <a:pt x="225" y="6442"/>
                    <a:pt x="289" y="6446"/>
                  </a:cubicBezTo>
                  <a:cubicBezTo>
                    <a:pt x="422" y="6454"/>
                    <a:pt x="522" y="6381"/>
                    <a:pt x="623" y="6311"/>
                  </a:cubicBezTo>
                  <a:cubicBezTo>
                    <a:pt x="656" y="6287"/>
                    <a:pt x="636" y="6254"/>
                    <a:pt x="622" y="6226"/>
                  </a:cubicBezTo>
                  <a:cubicBezTo>
                    <a:pt x="599" y="6184"/>
                    <a:pt x="576" y="6143"/>
                    <a:pt x="575" y="6093"/>
                  </a:cubicBezTo>
                  <a:cubicBezTo>
                    <a:pt x="574" y="6045"/>
                    <a:pt x="588" y="6012"/>
                    <a:pt x="636" y="5997"/>
                  </a:cubicBezTo>
                  <a:cubicBezTo>
                    <a:pt x="716" y="5973"/>
                    <a:pt x="795" y="5949"/>
                    <a:pt x="881" y="5959"/>
                  </a:cubicBezTo>
                  <a:cubicBezTo>
                    <a:pt x="1011" y="5976"/>
                    <a:pt x="1128" y="5950"/>
                    <a:pt x="1238" y="5867"/>
                  </a:cubicBezTo>
                  <a:cubicBezTo>
                    <a:pt x="1439" y="5715"/>
                    <a:pt x="1651" y="5578"/>
                    <a:pt x="1833" y="5402"/>
                  </a:cubicBezTo>
                  <a:cubicBezTo>
                    <a:pt x="1859" y="5377"/>
                    <a:pt x="1901" y="5357"/>
                    <a:pt x="1871" y="5306"/>
                  </a:cubicBezTo>
                  <a:cubicBezTo>
                    <a:pt x="1863" y="5292"/>
                    <a:pt x="1881" y="5276"/>
                    <a:pt x="1891" y="5262"/>
                  </a:cubicBezTo>
                  <a:cubicBezTo>
                    <a:pt x="1984" y="5127"/>
                    <a:pt x="2084" y="4996"/>
                    <a:pt x="2193" y="4873"/>
                  </a:cubicBezTo>
                  <a:cubicBezTo>
                    <a:pt x="2250" y="4809"/>
                    <a:pt x="2320" y="4764"/>
                    <a:pt x="2400" y="4739"/>
                  </a:cubicBezTo>
                  <a:cubicBezTo>
                    <a:pt x="2490" y="4710"/>
                    <a:pt x="2538" y="4648"/>
                    <a:pt x="2551" y="4558"/>
                  </a:cubicBezTo>
                  <a:cubicBezTo>
                    <a:pt x="2560" y="4499"/>
                    <a:pt x="2569" y="4440"/>
                    <a:pt x="2560" y="4378"/>
                  </a:cubicBezTo>
                  <a:cubicBezTo>
                    <a:pt x="2548" y="4302"/>
                    <a:pt x="2581" y="4231"/>
                    <a:pt x="2597" y="4159"/>
                  </a:cubicBezTo>
                  <a:cubicBezTo>
                    <a:pt x="2623" y="4047"/>
                    <a:pt x="2654" y="3937"/>
                    <a:pt x="2685" y="3827"/>
                  </a:cubicBezTo>
                  <a:cubicBezTo>
                    <a:pt x="2693" y="3801"/>
                    <a:pt x="2695" y="3785"/>
                    <a:pt x="2663" y="3777"/>
                  </a:cubicBezTo>
                  <a:cubicBezTo>
                    <a:pt x="2623" y="3767"/>
                    <a:pt x="2629" y="3742"/>
                    <a:pt x="2648" y="3717"/>
                  </a:cubicBezTo>
                  <a:cubicBezTo>
                    <a:pt x="2675" y="3682"/>
                    <a:pt x="2702" y="3647"/>
                    <a:pt x="2731" y="3615"/>
                  </a:cubicBezTo>
                  <a:cubicBezTo>
                    <a:pt x="2917" y="3407"/>
                    <a:pt x="3000" y="3165"/>
                    <a:pt x="2978" y="2886"/>
                  </a:cubicBezTo>
                  <a:cubicBezTo>
                    <a:pt x="2967" y="2751"/>
                    <a:pt x="2963" y="2616"/>
                    <a:pt x="2932" y="2483"/>
                  </a:cubicBezTo>
                  <a:cubicBezTo>
                    <a:pt x="2912" y="2401"/>
                    <a:pt x="2867" y="2344"/>
                    <a:pt x="2790" y="2315"/>
                  </a:cubicBezTo>
                  <a:cubicBezTo>
                    <a:pt x="2724" y="2290"/>
                    <a:pt x="2656" y="2270"/>
                    <a:pt x="2589" y="2247"/>
                  </a:cubicBezTo>
                  <a:cubicBezTo>
                    <a:pt x="2526" y="2224"/>
                    <a:pt x="2514" y="2196"/>
                    <a:pt x="2539" y="2132"/>
                  </a:cubicBezTo>
                  <a:cubicBezTo>
                    <a:pt x="2542" y="2122"/>
                    <a:pt x="2546" y="2112"/>
                    <a:pt x="2551" y="2103"/>
                  </a:cubicBezTo>
                  <a:cubicBezTo>
                    <a:pt x="2615" y="2001"/>
                    <a:pt x="2577" y="1998"/>
                    <a:pt x="2494" y="1962"/>
                  </a:cubicBezTo>
                  <a:cubicBezTo>
                    <a:pt x="2435" y="1936"/>
                    <a:pt x="2372" y="1914"/>
                    <a:pt x="2308" y="1915"/>
                  </a:cubicBezTo>
                  <a:cubicBezTo>
                    <a:pt x="2047" y="1918"/>
                    <a:pt x="1805" y="1832"/>
                    <a:pt x="1560" y="1762"/>
                  </a:cubicBezTo>
                  <a:cubicBezTo>
                    <a:pt x="1402" y="1717"/>
                    <a:pt x="1254" y="1656"/>
                    <a:pt x="1122" y="1556"/>
                  </a:cubicBezTo>
                  <a:cubicBezTo>
                    <a:pt x="992" y="1458"/>
                    <a:pt x="889" y="1337"/>
                    <a:pt x="802" y="1202"/>
                  </a:cubicBezTo>
                  <a:cubicBezTo>
                    <a:pt x="790" y="1184"/>
                    <a:pt x="766" y="1162"/>
                    <a:pt x="791" y="1142"/>
                  </a:cubicBezTo>
                  <a:cubicBezTo>
                    <a:pt x="815" y="1123"/>
                    <a:pt x="838" y="1145"/>
                    <a:pt x="855" y="1163"/>
                  </a:cubicBezTo>
                  <a:cubicBezTo>
                    <a:pt x="870" y="1180"/>
                    <a:pt x="890" y="1192"/>
                    <a:pt x="898" y="1216"/>
                  </a:cubicBezTo>
                  <a:cubicBezTo>
                    <a:pt x="907" y="1217"/>
                    <a:pt x="915" y="1220"/>
                    <a:pt x="920" y="1229"/>
                  </a:cubicBezTo>
                  <a:cubicBezTo>
                    <a:pt x="916" y="1225"/>
                    <a:pt x="917" y="1224"/>
                    <a:pt x="921" y="1226"/>
                  </a:cubicBezTo>
                  <a:cubicBezTo>
                    <a:pt x="920" y="1227"/>
                    <a:pt x="919" y="1228"/>
                    <a:pt x="917" y="1228"/>
                  </a:cubicBezTo>
                  <a:cubicBezTo>
                    <a:pt x="910" y="1224"/>
                    <a:pt x="904" y="1220"/>
                    <a:pt x="897" y="12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19"/>
            <p:cNvSpPr>
              <a:spLocks/>
            </p:cNvSpPr>
            <p:nvPr/>
          </p:nvSpPr>
          <p:spPr bwMode="auto">
            <a:xfrm>
              <a:off x="714" y="824"/>
              <a:ext cx="17" cy="12"/>
            </a:xfrm>
            <a:custGeom>
              <a:avLst/>
              <a:gdLst>
                <a:gd name="T0" fmla="*/ 144 w 240"/>
                <a:gd name="T1" fmla="*/ 3 h 167"/>
                <a:gd name="T2" fmla="*/ 231 w 240"/>
                <a:gd name="T3" fmla="*/ 54 h 167"/>
                <a:gd name="T4" fmla="*/ 185 w 240"/>
                <a:gd name="T5" fmla="*/ 122 h 167"/>
                <a:gd name="T6" fmla="*/ 111 w 240"/>
                <a:gd name="T7" fmla="*/ 154 h 167"/>
                <a:gd name="T8" fmla="*/ 51 w 240"/>
                <a:gd name="T9" fmla="*/ 135 h 167"/>
                <a:gd name="T10" fmla="*/ 16 w 240"/>
                <a:gd name="T11" fmla="*/ 42 h 167"/>
                <a:gd name="T12" fmla="*/ 109 w 240"/>
                <a:gd name="T13" fmla="*/ 6 h 167"/>
                <a:gd name="T14" fmla="*/ 144 w 240"/>
                <a:gd name="T15" fmla="*/ 3 h 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 h="167">
                  <a:moveTo>
                    <a:pt x="144" y="3"/>
                  </a:moveTo>
                  <a:cubicBezTo>
                    <a:pt x="191" y="0"/>
                    <a:pt x="221" y="11"/>
                    <a:pt x="231" y="54"/>
                  </a:cubicBezTo>
                  <a:cubicBezTo>
                    <a:pt x="240" y="93"/>
                    <a:pt x="216" y="110"/>
                    <a:pt x="185" y="122"/>
                  </a:cubicBezTo>
                  <a:cubicBezTo>
                    <a:pt x="160" y="133"/>
                    <a:pt x="136" y="143"/>
                    <a:pt x="111" y="154"/>
                  </a:cubicBezTo>
                  <a:cubicBezTo>
                    <a:pt x="85" y="167"/>
                    <a:pt x="65" y="163"/>
                    <a:pt x="51" y="135"/>
                  </a:cubicBezTo>
                  <a:cubicBezTo>
                    <a:pt x="35" y="105"/>
                    <a:pt x="0" y="78"/>
                    <a:pt x="16" y="42"/>
                  </a:cubicBezTo>
                  <a:cubicBezTo>
                    <a:pt x="32" y="6"/>
                    <a:pt x="75" y="11"/>
                    <a:pt x="109" y="6"/>
                  </a:cubicBezTo>
                  <a:cubicBezTo>
                    <a:pt x="123" y="4"/>
                    <a:pt x="138" y="3"/>
                    <a:pt x="144"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20"/>
            <p:cNvSpPr>
              <a:spLocks/>
            </p:cNvSpPr>
            <p:nvPr/>
          </p:nvSpPr>
          <p:spPr bwMode="auto">
            <a:xfrm>
              <a:off x="737" y="923"/>
              <a:ext cx="12" cy="14"/>
            </a:xfrm>
            <a:custGeom>
              <a:avLst/>
              <a:gdLst>
                <a:gd name="T0" fmla="*/ 174 w 176"/>
                <a:gd name="T1" fmla="*/ 151 h 189"/>
                <a:gd name="T2" fmla="*/ 138 w 176"/>
                <a:gd name="T3" fmla="*/ 186 h 189"/>
                <a:gd name="T4" fmla="*/ 12 w 176"/>
                <a:gd name="T5" fmla="*/ 20 h 189"/>
                <a:gd name="T6" fmla="*/ 22 w 176"/>
                <a:gd name="T7" fmla="*/ 8 h 189"/>
                <a:gd name="T8" fmla="*/ 174 w 176"/>
                <a:gd name="T9" fmla="*/ 151 h 189"/>
              </a:gdLst>
              <a:ahLst/>
              <a:cxnLst>
                <a:cxn ang="0">
                  <a:pos x="T0" y="T1"/>
                </a:cxn>
                <a:cxn ang="0">
                  <a:pos x="T2" y="T3"/>
                </a:cxn>
                <a:cxn ang="0">
                  <a:pos x="T4" y="T5"/>
                </a:cxn>
                <a:cxn ang="0">
                  <a:pos x="T6" y="T7"/>
                </a:cxn>
                <a:cxn ang="0">
                  <a:pos x="T8" y="T9"/>
                </a:cxn>
              </a:cxnLst>
              <a:rect l="0" t="0" r="r" b="b"/>
              <a:pathLst>
                <a:path w="176" h="189">
                  <a:moveTo>
                    <a:pt x="174" y="151"/>
                  </a:moveTo>
                  <a:cubicBezTo>
                    <a:pt x="176" y="177"/>
                    <a:pt x="166" y="189"/>
                    <a:pt x="138" y="186"/>
                  </a:cubicBezTo>
                  <a:cubicBezTo>
                    <a:pt x="77" y="179"/>
                    <a:pt x="0" y="80"/>
                    <a:pt x="12" y="20"/>
                  </a:cubicBezTo>
                  <a:cubicBezTo>
                    <a:pt x="13" y="14"/>
                    <a:pt x="15" y="9"/>
                    <a:pt x="22" y="8"/>
                  </a:cubicBezTo>
                  <a:cubicBezTo>
                    <a:pt x="69" y="0"/>
                    <a:pt x="175" y="99"/>
                    <a:pt x="174" y="15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21"/>
            <p:cNvSpPr>
              <a:spLocks/>
            </p:cNvSpPr>
            <p:nvPr/>
          </p:nvSpPr>
          <p:spPr bwMode="auto">
            <a:xfrm>
              <a:off x="708" y="916"/>
              <a:ext cx="11" cy="9"/>
            </a:xfrm>
            <a:custGeom>
              <a:avLst/>
              <a:gdLst>
                <a:gd name="T0" fmla="*/ 101 w 152"/>
                <a:gd name="T1" fmla="*/ 4 h 120"/>
                <a:gd name="T2" fmla="*/ 149 w 152"/>
                <a:gd name="T3" fmla="*/ 43 h 120"/>
                <a:gd name="T4" fmla="*/ 73 w 152"/>
                <a:gd name="T5" fmla="*/ 120 h 120"/>
                <a:gd name="T6" fmla="*/ 3 w 152"/>
                <a:gd name="T7" fmla="*/ 67 h 120"/>
                <a:gd name="T8" fmla="*/ 101 w 152"/>
                <a:gd name="T9" fmla="*/ 4 h 120"/>
              </a:gdLst>
              <a:ahLst/>
              <a:cxnLst>
                <a:cxn ang="0">
                  <a:pos x="T0" y="T1"/>
                </a:cxn>
                <a:cxn ang="0">
                  <a:pos x="T2" y="T3"/>
                </a:cxn>
                <a:cxn ang="0">
                  <a:pos x="T4" y="T5"/>
                </a:cxn>
                <a:cxn ang="0">
                  <a:pos x="T6" y="T7"/>
                </a:cxn>
                <a:cxn ang="0">
                  <a:pos x="T8" y="T9"/>
                </a:cxn>
              </a:cxnLst>
              <a:rect l="0" t="0" r="r" b="b"/>
              <a:pathLst>
                <a:path w="152" h="120">
                  <a:moveTo>
                    <a:pt x="101" y="4"/>
                  </a:moveTo>
                  <a:cubicBezTo>
                    <a:pt x="126" y="2"/>
                    <a:pt x="152" y="0"/>
                    <a:pt x="149" y="43"/>
                  </a:cubicBezTo>
                  <a:cubicBezTo>
                    <a:pt x="146" y="96"/>
                    <a:pt x="125" y="119"/>
                    <a:pt x="73" y="120"/>
                  </a:cubicBezTo>
                  <a:cubicBezTo>
                    <a:pt x="36" y="120"/>
                    <a:pt x="6" y="111"/>
                    <a:pt x="3" y="67"/>
                  </a:cubicBezTo>
                  <a:cubicBezTo>
                    <a:pt x="0" y="23"/>
                    <a:pt x="30" y="4"/>
                    <a:pt x="101"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22"/>
            <p:cNvSpPr>
              <a:spLocks/>
            </p:cNvSpPr>
            <p:nvPr/>
          </p:nvSpPr>
          <p:spPr bwMode="auto">
            <a:xfrm>
              <a:off x="702" y="875"/>
              <a:ext cx="9" cy="12"/>
            </a:xfrm>
            <a:custGeom>
              <a:avLst/>
              <a:gdLst>
                <a:gd name="T0" fmla="*/ 126 w 126"/>
                <a:gd name="T1" fmla="*/ 111 h 173"/>
                <a:gd name="T2" fmla="*/ 91 w 126"/>
                <a:gd name="T3" fmla="*/ 165 h 173"/>
                <a:gd name="T4" fmla="*/ 49 w 126"/>
                <a:gd name="T5" fmla="*/ 136 h 173"/>
                <a:gd name="T6" fmla="*/ 10 w 126"/>
                <a:gd name="T7" fmla="*/ 66 h 173"/>
                <a:gd name="T8" fmla="*/ 23 w 126"/>
                <a:gd name="T9" fmla="*/ 20 h 173"/>
                <a:gd name="T10" fmla="*/ 75 w 126"/>
                <a:gd name="T11" fmla="*/ 28 h 173"/>
                <a:gd name="T12" fmla="*/ 126 w 126"/>
                <a:gd name="T13" fmla="*/ 111 h 173"/>
              </a:gdLst>
              <a:ahLst/>
              <a:cxnLst>
                <a:cxn ang="0">
                  <a:pos x="T0" y="T1"/>
                </a:cxn>
                <a:cxn ang="0">
                  <a:pos x="T2" y="T3"/>
                </a:cxn>
                <a:cxn ang="0">
                  <a:pos x="T4" y="T5"/>
                </a:cxn>
                <a:cxn ang="0">
                  <a:pos x="T6" y="T7"/>
                </a:cxn>
                <a:cxn ang="0">
                  <a:pos x="T8" y="T9"/>
                </a:cxn>
                <a:cxn ang="0">
                  <a:pos x="T10" y="T11"/>
                </a:cxn>
                <a:cxn ang="0">
                  <a:pos x="T12" y="T13"/>
                </a:cxn>
              </a:cxnLst>
              <a:rect l="0" t="0" r="r" b="b"/>
              <a:pathLst>
                <a:path w="126" h="173">
                  <a:moveTo>
                    <a:pt x="126" y="111"/>
                  </a:moveTo>
                  <a:cubicBezTo>
                    <a:pt x="123" y="134"/>
                    <a:pt x="116" y="156"/>
                    <a:pt x="91" y="165"/>
                  </a:cubicBezTo>
                  <a:cubicBezTo>
                    <a:pt x="67" y="173"/>
                    <a:pt x="58" y="151"/>
                    <a:pt x="49" y="136"/>
                  </a:cubicBezTo>
                  <a:cubicBezTo>
                    <a:pt x="35" y="114"/>
                    <a:pt x="21" y="90"/>
                    <a:pt x="10" y="66"/>
                  </a:cubicBezTo>
                  <a:cubicBezTo>
                    <a:pt x="2" y="48"/>
                    <a:pt x="0" y="29"/>
                    <a:pt x="23" y="20"/>
                  </a:cubicBezTo>
                  <a:cubicBezTo>
                    <a:pt x="41" y="13"/>
                    <a:pt x="60" y="0"/>
                    <a:pt x="75" y="28"/>
                  </a:cubicBezTo>
                  <a:cubicBezTo>
                    <a:pt x="90" y="57"/>
                    <a:pt x="123" y="74"/>
                    <a:pt x="126" y="1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Slide Number Placeholder 1"/>
          <p:cNvSpPr>
            <a:spLocks noGrp="1"/>
          </p:cNvSpPr>
          <p:nvPr>
            <p:ph type="sldNum" sz="quarter" idx="4"/>
          </p:nvPr>
        </p:nvSpPr>
        <p:spPr/>
        <p:txBody>
          <a:bodyPr/>
          <a:lstStyle/>
          <a:p>
            <a:fld id="{9330B75E-0530-469B-A88B-1785518AAEED}" type="slidenum">
              <a:rPr lang="en-IN" smtClean="0"/>
              <a:pPr/>
              <a:t>14</a:t>
            </a:fld>
            <a:endParaRPr lang="en-IN"/>
          </a:p>
        </p:txBody>
      </p:sp>
    </p:spTree>
    <p:extLst>
      <p:ext uri="{BB962C8B-B14F-4D97-AF65-F5344CB8AC3E}">
        <p14:creationId xmlns:p14="http://schemas.microsoft.com/office/powerpoint/2010/main" val="10144221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Cyber Security Preparedness</a:t>
            </a:r>
            <a:endParaRPr lang="en-US" dirty="0"/>
          </a:p>
        </p:txBody>
      </p:sp>
      <p:sp>
        <p:nvSpPr>
          <p:cNvPr id="8" name="TextBox 7">
            <a:extLst>
              <a:ext uri="{FF2B5EF4-FFF2-40B4-BE49-F238E27FC236}">
                <a16:creationId xmlns:a16="http://schemas.microsoft.com/office/drawing/2014/main" xmlns="" id="{17E14C73-C3CE-475E-9593-BB59B7D3E0F1}"/>
              </a:ext>
            </a:extLst>
          </p:cNvPr>
          <p:cNvSpPr txBox="1"/>
          <p:nvPr/>
        </p:nvSpPr>
        <p:spPr>
          <a:xfrm>
            <a:off x="1824706" y="2261436"/>
            <a:ext cx="4258102" cy="384721"/>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tx1">
                    <a:lumMod val="50000"/>
                    <a:lumOff val="50000"/>
                  </a:schemeClr>
                </a:solidFill>
                <a:latin typeface="Century Gothic" panose="020B0502020202020204" pitchFamily="34" charset="0"/>
              </a:rPr>
              <a:t>National</a:t>
            </a:r>
            <a:r>
              <a:rPr kumimoji="0" lang="en-US" sz="1400" b="0" i="0" u="none" strike="noStrike" kern="0" cap="none" spc="0" normalizeH="0" noProof="0" dirty="0" smtClean="0">
                <a:ln>
                  <a:noFill/>
                </a:ln>
                <a:solidFill>
                  <a:prstClr val="black"/>
                </a:solidFill>
                <a:effectLst/>
                <a:uLnTx/>
                <a:uFillTx/>
                <a:latin typeface="Calibri"/>
                <a:ea typeface="+mn-ea"/>
                <a:cs typeface="+mn-cs"/>
              </a:rPr>
              <a:t> </a:t>
            </a:r>
            <a:r>
              <a:rPr lang="en-US" sz="1900" dirty="0">
                <a:solidFill>
                  <a:schemeClr val="tx1">
                    <a:lumMod val="50000"/>
                    <a:lumOff val="50000"/>
                  </a:schemeClr>
                </a:solidFill>
                <a:latin typeface="Century Gothic" panose="020B0502020202020204" pitchFamily="34" charset="0"/>
              </a:rPr>
              <a:t>Cyber</a:t>
            </a:r>
            <a:r>
              <a:rPr kumimoji="0" lang="en-US" sz="1400" b="0" i="0" u="none" strike="noStrike" kern="0" cap="none" spc="0" normalizeH="0" noProof="0" dirty="0" smtClean="0">
                <a:ln>
                  <a:noFill/>
                </a:ln>
                <a:solidFill>
                  <a:prstClr val="black"/>
                </a:solidFill>
                <a:effectLst/>
                <a:uLnTx/>
                <a:uFillTx/>
                <a:latin typeface="Calibri"/>
                <a:ea typeface="+mn-ea"/>
                <a:cs typeface="+mn-cs"/>
              </a:rPr>
              <a:t> </a:t>
            </a:r>
            <a:r>
              <a:rPr lang="en-US" sz="1900" dirty="0">
                <a:solidFill>
                  <a:schemeClr val="tx1">
                    <a:lumMod val="50000"/>
                    <a:lumOff val="50000"/>
                  </a:schemeClr>
                </a:solidFill>
                <a:latin typeface="Century Gothic" panose="020B0502020202020204" pitchFamily="34" charset="0"/>
              </a:rPr>
              <a:t>Security</a:t>
            </a:r>
            <a:r>
              <a:rPr kumimoji="0" lang="en-US" sz="1400" b="0" i="0" u="none" strike="noStrike" kern="0" cap="none" spc="0" normalizeH="0" noProof="0" dirty="0" smtClean="0">
                <a:ln>
                  <a:noFill/>
                </a:ln>
                <a:solidFill>
                  <a:prstClr val="black"/>
                </a:solidFill>
                <a:effectLst/>
                <a:uLnTx/>
                <a:uFillTx/>
                <a:latin typeface="Calibri"/>
                <a:ea typeface="+mn-ea"/>
                <a:cs typeface="+mn-cs"/>
              </a:rPr>
              <a:t> </a:t>
            </a:r>
            <a:r>
              <a:rPr lang="en-US" sz="1900" dirty="0">
                <a:solidFill>
                  <a:schemeClr val="tx1">
                    <a:lumMod val="50000"/>
                    <a:lumOff val="50000"/>
                  </a:schemeClr>
                </a:solidFill>
                <a:latin typeface="Century Gothic" panose="020B0502020202020204" pitchFamily="34" charset="0"/>
              </a:rPr>
              <a:t>Framework</a:t>
            </a:r>
          </a:p>
        </p:txBody>
      </p:sp>
      <p:sp>
        <p:nvSpPr>
          <p:cNvPr id="52" name="Rectangle 51"/>
          <p:cNvSpPr/>
          <p:nvPr/>
        </p:nvSpPr>
        <p:spPr>
          <a:xfrm>
            <a:off x="1041708" y="2075945"/>
            <a:ext cx="755703" cy="75570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600" i="0" u="none" strike="noStrike" kern="1200" cap="none" spc="0" normalizeH="0" baseline="0" noProof="0" dirty="0">
                <a:ln>
                  <a:noFill/>
                </a:ln>
                <a:solidFill>
                  <a:schemeClr val="bg1">
                    <a:lumMod val="50000"/>
                  </a:schemeClr>
                </a:solidFill>
                <a:effectLst/>
                <a:uLnTx/>
                <a:uFillTx/>
                <a:latin typeface="Calibri"/>
                <a:ea typeface="+mn-ea"/>
                <a:cs typeface="+mn-cs"/>
              </a:rPr>
              <a:t>1</a:t>
            </a:r>
          </a:p>
        </p:txBody>
      </p:sp>
      <p:sp>
        <p:nvSpPr>
          <p:cNvPr id="53" name="Rectangle 52"/>
          <p:cNvSpPr/>
          <p:nvPr/>
        </p:nvSpPr>
        <p:spPr>
          <a:xfrm>
            <a:off x="1041707" y="3611727"/>
            <a:ext cx="755703" cy="755703"/>
          </a:xfrm>
          <a:prstGeom prst="rect">
            <a:avLst/>
          </a:prstGeom>
          <a:noFill/>
          <a:ln w="57150">
            <a:solidFill>
              <a:srgbClr val="60CBD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600" i="0" u="none" strike="noStrike" kern="1200" cap="none" spc="0" normalizeH="0" baseline="0" noProof="0" dirty="0">
                <a:ln>
                  <a:noFill/>
                </a:ln>
                <a:solidFill>
                  <a:schemeClr val="bg1">
                    <a:lumMod val="50000"/>
                  </a:schemeClr>
                </a:solidFill>
                <a:effectLst/>
                <a:uLnTx/>
                <a:uFillTx/>
                <a:latin typeface="Calibri"/>
                <a:ea typeface="+mn-ea"/>
                <a:cs typeface="+mn-cs"/>
              </a:rPr>
              <a:t>2</a:t>
            </a:r>
          </a:p>
        </p:txBody>
      </p:sp>
      <p:sp>
        <p:nvSpPr>
          <p:cNvPr id="54" name="Rectangle 53"/>
          <p:cNvSpPr/>
          <p:nvPr/>
        </p:nvSpPr>
        <p:spPr>
          <a:xfrm>
            <a:off x="1041708" y="5043833"/>
            <a:ext cx="755703" cy="755703"/>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600" i="0" u="none" strike="noStrike" kern="1200" cap="none" spc="0" normalizeH="0" baseline="0" noProof="0" dirty="0">
                <a:ln>
                  <a:noFill/>
                </a:ln>
                <a:solidFill>
                  <a:schemeClr val="bg1">
                    <a:lumMod val="50000"/>
                  </a:schemeClr>
                </a:solidFill>
                <a:effectLst/>
                <a:uLnTx/>
                <a:uFillTx/>
                <a:latin typeface="Calibri"/>
                <a:ea typeface="+mn-ea"/>
                <a:cs typeface="+mn-cs"/>
              </a:rPr>
              <a:t>3</a:t>
            </a:r>
          </a:p>
        </p:txBody>
      </p:sp>
      <p:sp>
        <p:nvSpPr>
          <p:cNvPr id="55" name="TextBox 54">
            <a:extLst>
              <a:ext uri="{FF2B5EF4-FFF2-40B4-BE49-F238E27FC236}">
                <a16:creationId xmlns:a16="http://schemas.microsoft.com/office/drawing/2014/main" xmlns="" id="{17E14C73-C3CE-475E-9593-BB59B7D3E0F1}"/>
              </a:ext>
            </a:extLst>
          </p:cNvPr>
          <p:cNvSpPr txBox="1"/>
          <p:nvPr/>
        </p:nvSpPr>
        <p:spPr>
          <a:xfrm>
            <a:off x="1824706" y="3597289"/>
            <a:ext cx="4258102" cy="677108"/>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smtClean="0">
                <a:solidFill>
                  <a:schemeClr val="tx1">
                    <a:lumMod val="50000"/>
                    <a:lumOff val="50000"/>
                  </a:schemeClr>
                </a:solidFill>
                <a:latin typeface="Century Gothic" panose="020B0502020202020204" pitchFamily="34" charset="0"/>
              </a:rPr>
              <a:t>International</a:t>
            </a:r>
            <a:r>
              <a:rPr kumimoji="0" lang="en-US" sz="1400" b="0" i="0" u="none" strike="noStrike" kern="0" cap="none" spc="0" normalizeH="0" baseline="0" noProof="0" dirty="0" smtClean="0">
                <a:ln>
                  <a:noFill/>
                </a:ln>
                <a:solidFill>
                  <a:prstClr val="black"/>
                </a:solidFill>
                <a:effectLst/>
                <a:uLnTx/>
                <a:uFillTx/>
                <a:latin typeface="Calibri"/>
                <a:ea typeface="+mn-ea"/>
                <a:cs typeface="+mn-cs"/>
              </a:rPr>
              <a:t> </a:t>
            </a:r>
            <a:r>
              <a:rPr lang="en-US" sz="1900" dirty="0">
                <a:solidFill>
                  <a:schemeClr val="tx1">
                    <a:lumMod val="50000"/>
                    <a:lumOff val="50000"/>
                  </a:schemeClr>
                </a:solidFill>
                <a:latin typeface="Century Gothic" panose="020B0502020202020204" pitchFamily="34" charset="0"/>
              </a:rPr>
              <a:t>Standards and Best practices</a:t>
            </a:r>
          </a:p>
        </p:txBody>
      </p:sp>
      <p:sp>
        <p:nvSpPr>
          <p:cNvPr id="56" name="TextBox 55">
            <a:extLst>
              <a:ext uri="{FF2B5EF4-FFF2-40B4-BE49-F238E27FC236}">
                <a16:creationId xmlns:a16="http://schemas.microsoft.com/office/drawing/2014/main" xmlns="" id="{17E14C73-C3CE-475E-9593-BB59B7D3E0F1}"/>
              </a:ext>
            </a:extLst>
          </p:cNvPr>
          <p:cNvSpPr txBox="1"/>
          <p:nvPr/>
        </p:nvSpPr>
        <p:spPr>
          <a:xfrm>
            <a:off x="1824706" y="5079335"/>
            <a:ext cx="4258102" cy="677108"/>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tx1">
                    <a:lumMod val="50000"/>
                    <a:lumOff val="50000"/>
                  </a:schemeClr>
                </a:solidFill>
                <a:latin typeface="Century Gothic" panose="020B0502020202020204" pitchFamily="34" charset="0"/>
              </a:rPr>
              <a:t>Tailored</a:t>
            </a:r>
            <a:r>
              <a:rPr kumimoji="0" lang="en-US" sz="1400" b="0" i="0" u="none" strike="noStrike" kern="0" cap="none" spc="0" normalizeH="0" noProof="0" dirty="0" smtClean="0">
                <a:ln>
                  <a:noFill/>
                </a:ln>
                <a:solidFill>
                  <a:prstClr val="black"/>
                </a:solidFill>
                <a:effectLst/>
                <a:uLnTx/>
                <a:uFillTx/>
                <a:latin typeface="Calibri"/>
                <a:ea typeface="+mn-ea"/>
                <a:cs typeface="+mn-cs"/>
              </a:rPr>
              <a:t> </a:t>
            </a:r>
            <a:r>
              <a:rPr lang="en-US" sz="1900" dirty="0">
                <a:solidFill>
                  <a:schemeClr val="tx1">
                    <a:lumMod val="50000"/>
                    <a:lumOff val="50000"/>
                  </a:schemeClr>
                </a:solidFill>
                <a:latin typeface="Century Gothic" panose="020B0502020202020204" pitchFamily="34" charset="0"/>
              </a:rPr>
              <a:t>Standards, Guidelines and Baselines</a:t>
            </a:r>
          </a:p>
        </p:txBody>
      </p:sp>
      <p:sp>
        <p:nvSpPr>
          <p:cNvPr id="7" name="Slide Number Placeholder 6"/>
          <p:cNvSpPr>
            <a:spLocks noGrp="1"/>
          </p:cNvSpPr>
          <p:nvPr>
            <p:ph type="sldNum" sz="quarter" idx="4"/>
          </p:nvPr>
        </p:nvSpPr>
        <p:spPr/>
        <p:txBody>
          <a:bodyPr/>
          <a:lstStyle/>
          <a:p>
            <a:fld id="{9330B75E-0530-469B-A88B-1785518AAEED}" type="slidenum">
              <a:rPr lang="en-IN" smtClean="0"/>
              <a:pPr/>
              <a:t>15</a:t>
            </a:fld>
            <a:endParaRPr lang="en-IN"/>
          </a:p>
        </p:txBody>
      </p:sp>
      <p:grpSp>
        <p:nvGrpSpPr>
          <p:cNvPr id="9" name="Group 8"/>
          <p:cNvGrpSpPr/>
          <p:nvPr/>
        </p:nvGrpSpPr>
        <p:grpSpPr>
          <a:xfrm>
            <a:off x="6335448" y="1546131"/>
            <a:ext cx="4836134" cy="4833775"/>
            <a:chOff x="5765605" y="983907"/>
            <a:chExt cx="5761296" cy="5761297"/>
          </a:xfrm>
        </p:grpSpPr>
        <p:sp>
          <p:nvSpPr>
            <p:cNvPr id="3" name="Freeform: Shape 31">
              <a:extLst>
                <a:ext uri="{FF2B5EF4-FFF2-40B4-BE49-F238E27FC236}">
                  <a16:creationId xmlns:a16="http://schemas.microsoft.com/office/drawing/2014/main" xmlns="" id="{8542A000-188C-4240-B70A-F135D4F7458C}"/>
                </a:ext>
              </a:extLst>
            </p:cNvPr>
            <p:cNvSpPr>
              <a:spLocks noChangeAspect="1"/>
            </p:cNvSpPr>
            <p:nvPr/>
          </p:nvSpPr>
          <p:spPr>
            <a:xfrm rot="7860000">
              <a:off x="5765605" y="2406484"/>
              <a:ext cx="5761296" cy="2916142"/>
            </a:xfrm>
            <a:custGeom>
              <a:avLst/>
              <a:gdLst>
                <a:gd name="connsiteX0" fmla="*/ 4094712 w 6337426"/>
                <a:gd name="connsiteY0" fmla="*/ 3207756 h 3207756"/>
                <a:gd name="connsiteX1" fmla="*/ 4272279 w 6337426"/>
                <a:gd name="connsiteY1" fmla="*/ 2978421 h 3207756"/>
                <a:gd name="connsiteX2" fmla="*/ 4621089 w 6337426"/>
                <a:gd name="connsiteY2" fmla="*/ 2442407 h 3207756"/>
                <a:gd name="connsiteX3" fmla="*/ 5297235 w 6337426"/>
                <a:gd name="connsiteY3" fmla="*/ 505371 h 3207756"/>
                <a:gd name="connsiteX4" fmla="*/ 5307513 w 6337426"/>
                <a:gd name="connsiteY4" fmla="*/ 369041 h 3207756"/>
                <a:gd name="connsiteX5" fmla="*/ 5409331 w 6337426"/>
                <a:gd name="connsiteY5" fmla="*/ 418018 h 3207756"/>
                <a:gd name="connsiteX6" fmla="*/ 6337426 w 6337426"/>
                <a:gd name="connsiteY6" fmla="*/ 1603878 h 3207756"/>
                <a:gd name="connsiteX7" fmla="*/ 4110991 w 6337426"/>
                <a:gd name="connsiteY7" fmla="*/ 3205541 h 3207756"/>
                <a:gd name="connsiteX8" fmla="*/ 249013 w 6337426"/>
                <a:gd name="connsiteY8" fmla="*/ 2256666 h 3207756"/>
                <a:gd name="connsiteX9" fmla="*/ 0 w 6337426"/>
                <a:gd name="connsiteY9" fmla="*/ 1603878 h 3207756"/>
                <a:gd name="connsiteX10" fmla="*/ 2226435 w 6337426"/>
                <a:gd name="connsiteY10" fmla="*/ 2215 h 3207756"/>
                <a:gd name="connsiteX11" fmla="*/ 2242713 w 6337426"/>
                <a:gd name="connsiteY11" fmla="*/ 0 h 3207756"/>
                <a:gd name="connsiteX12" fmla="*/ 2065147 w 6337426"/>
                <a:gd name="connsiteY12" fmla="*/ 229334 h 3207756"/>
                <a:gd name="connsiteX13" fmla="*/ 1716336 w 6337426"/>
                <a:gd name="connsiteY13" fmla="*/ 765348 h 3207756"/>
                <a:gd name="connsiteX14" fmla="*/ 1040191 w 6337426"/>
                <a:gd name="connsiteY14" fmla="*/ 2702384 h 3207756"/>
                <a:gd name="connsiteX15" fmla="*/ 1029912 w 6337426"/>
                <a:gd name="connsiteY15" fmla="*/ 2838715 h 3207756"/>
                <a:gd name="connsiteX16" fmla="*/ 928095 w 6337426"/>
                <a:gd name="connsiteY16" fmla="*/ 2789739 h 3207756"/>
                <a:gd name="connsiteX17" fmla="*/ 249013 w 6337426"/>
                <a:gd name="connsiteY17" fmla="*/ 2256666 h 320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37426" h="3207756">
                  <a:moveTo>
                    <a:pt x="4094712" y="3207756"/>
                  </a:moveTo>
                  <a:lnTo>
                    <a:pt x="4272279" y="2978421"/>
                  </a:lnTo>
                  <a:cubicBezTo>
                    <a:pt x="4394764" y="2810951"/>
                    <a:pt x="4511712" y="2631854"/>
                    <a:pt x="4621089" y="2442407"/>
                  </a:cubicBezTo>
                  <a:cubicBezTo>
                    <a:pt x="5003909" y="1779345"/>
                    <a:pt x="5230555" y="1099349"/>
                    <a:pt x="5297235" y="505371"/>
                  </a:cubicBezTo>
                  <a:lnTo>
                    <a:pt x="5307513" y="369041"/>
                  </a:lnTo>
                  <a:lnTo>
                    <a:pt x="5409331" y="418018"/>
                  </a:lnTo>
                  <a:cubicBezTo>
                    <a:pt x="5982755" y="721506"/>
                    <a:pt x="6337426" y="1140771"/>
                    <a:pt x="6337426" y="1603878"/>
                  </a:cubicBezTo>
                  <a:cubicBezTo>
                    <a:pt x="6337426" y="2356428"/>
                    <a:pt x="5400875" y="2993206"/>
                    <a:pt x="4110991" y="3205541"/>
                  </a:cubicBezTo>
                  <a:close/>
                  <a:moveTo>
                    <a:pt x="249013" y="2256666"/>
                  </a:moveTo>
                  <a:cubicBezTo>
                    <a:pt x="88668" y="2056025"/>
                    <a:pt x="0" y="1835432"/>
                    <a:pt x="0" y="1603878"/>
                  </a:cubicBezTo>
                  <a:cubicBezTo>
                    <a:pt x="0" y="851329"/>
                    <a:pt x="936551" y="214550"/>
                    <a:pt x="2226435" y="2215"/>
                  </a:cubicBezTo>
                  <a:lnTo>
                    <a:pt x="2242713" y="0"/>
                  </a:lnTo>
                  <a:lnTo>
                    <a:pt x="2065147" y="229334"/>
                  </a:lnTo>
                  <a:cubicBezTo>
                    <a:pt x="1942662" y="396804"/>
                    <a:pt x="1825713" y="575901"/>
                    <a:pt x="1716336" y="765348"/>
                  </a:cubicBezTo>
                  <a:cubicBezTo>
                    <a:pt x="1333517" y="1428410"/>
                    <a:pt x="1106871" y="2108406"/>
                    <a:pt x="1040191" y="2702384"/>
                  </a:cubicBezTo>
                  <a:lnTo>
                    <a:pt x="1029912" y="2838715"/>
                  </a:lnTo>
                  <a:lnTo>
                    <a:pt x="928095" y="2789739"/>
                  </a:lnTo>
                  <a:cubicBezTo>
                    <a:pt x="641382" y="2637995"/>
                    <a:pt x="409359" y="2457306"/>
                    <a:pt x="249013" y="2256666"/>
                  </a:cubicBezTo>
                  <a:close/>
                </a:path>
              </a:pathLst>
            </a:custGeom>
            <a:solidFill>
              <a:srgbClr val="60CBD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Freeform: Shape 33">
              <a:extLst>
                <a:ext uri="{FF2B5EF4-FFF2-40B4-BE49-F238E27FC236}">
                  <a16:creationId xmlns:a16="http://schemas.microsoft.com/office/drawing/2014/main" xmlns="" id="{47099249-91E4-4A38-A803-BD742F17AE2A}"/>
                </a:ext>
              </a:extLst>
            </p:cNvPr>
            <p:cNvSpPr>
              <a:spLocks noChangeAspect="1"/>
            </p:cNvSpPr>
            <p:nvPr/>
          </p:nvSpPr>
          <p:spPr>
            <a:xfrm rot="684917">
              <a:off x="5765605" y="2407374"/>
              <a:ext cx="5761296" cy="2914362"/>
            </a:xfrm>
            <a:custGeom>
              <a:avLst/>
              <a:gdLst>
                <a:gd name="connsiteX0" fmla="*/ 5297772 w 6337426"/>
                <a:gd name="connsiteY0" fmla="*/ 363376 h 3205798"/>
                <a:gd name="connsiteX1" fmla="*/ 5409332 w 6337426"/>
                <a:gd name="connsiteY1" fmla="*/ 417038 h 3205798"/>
                <a:gd name="connsiteX2" fmla="*/ 6337426 w 6337426"/>
                <a:gd name="connsiteY2" fmla="*/ 1602899 h 3205798"/>
                <a:gd name="connsiteX3" fmla="*/ 4110991 w 6337426"/>
                <a:gd name="connsiteY3" fmla="*/ 3204562 h 3205798"/>
                <a:gd name="connsiteX4" fmla="*/ 4101908 w 6337426"/>
                <a:gd name="connsiteY4" fmla="*/ 3205798 h 3205798"/>
                <a:gd name="connsiteX5" fmla="*/ 4282212 w 6337426"/>
                <a:gd name="connsiteY5" fmla="*/ 2969408 h 3205798"/>
                <a:gd name="connsiteX6" fmla="*/ 4627128 w 6337426"/>
                <a:gd name="connsiteY6" fmla="*/ 2430880 h 3205798"/>
                <a:gd name="connsiteX7" fmla="*/ 5289217 w 6337426"/>
                <a:gd name="connsiteY7" fmla="*/ 488994 h 3205798"/>
                <a:gd name="connsiteX8" fmla="*/ 1935307 w 6337426"/>
                <a:gd name="connsiteY8" fmla="*/ 57631 h 3205798"/>
                <a:gd name="connsiteX9" fmla="*/ 2226435 w 6337426"/>
                <a:gd name="connsiteY9" fmla="*/ 1236 h 3205798"/>
                <a:gd name="connsiteX10" fmla="*/ 2235517 w 6337426"/>
                <a:gd name="connsiteY10" fmla="*/ 0 h 3205798"/>
                <a:gd name="connsiteX11" fmla="*/ 2055213 w 6337426"/>
                <a:gd name="connsiteY11" fmla="*/ 236391 h 3205798"/>
                <a:gd name="connsiteX12" fmla="*/ 1710296 w 6337426"/>
                <a:gd name="connsiteY12" fmla="*/ 774918 h 3205798"/>
                <a:gd name="connsiteX13" fmla="*/ 1048208 w 6337426"/>
                <a:gd name="connsiteY13" fmla="*/ 2716805 h 3205798"/>
                <a:gd name="connsiteX14" fmla="*/ 1039653 w 6337426"/>
                <a:gd name="connsiteY14" fmla="*/ 2842421 h 3205798"/>
                <a:gd name="connsiteX15" fmla="*/ 928095 w 6337426"/>
                <a:gd name="connsiteY15" fmla="*/ 2788760 h 3205798"/>
                <a:gd name="connsiteX16" fmla="*/ 0 w 6337426"/>
                <a:gd name="connsiteY16" fmla="*/ 1602899 h 3205798"/>
                <a:gd name="connsiteX17" fmla="*/ 1935307 w 6337426"/>
                <a:gd name="connsiteY17" fmla="*/ 57631 h 3205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37426" h="3205798">
                  <a:moveTo>
                    <a:pt x="5297772" y="363376"/>
                  </a:moveTo>
                  <a:lnTo>
                    <a:pt x="5409332" y="417038"/>
                  </a:lnTo>
                  <a:cubicBezTo>
                    <a:pt x="5982756" y="720526"/>
                    <a:pt x="6337426" y="1139791"/>
                    <a:pt x="6337426" y="1602899"/>
                  </a:cubicBezTo>
                  <a:cubicBezTo>
                    <a:pt x="6337426" y="2355449"/>
                    <a:pt x="5400875" y="2992227"/>
                    <a:pt x="4110991" y="3204562"/>
                  </a:cubicBezTo>
                  <a:lnTo>
                    <a:pt x="4101908" y="3205798"/>
                  </a:lnTo>
                  <a:lnTo>
                    <a:pt x="4282212" y="2969408"/>
                  </a:lnTo>
                  <a:cubicBezTo>
                    <a:pt x="4403480" y="2801055"/>
                    <a:pt x="4519127" y="2621115"/>
                    <a:pt x="4627128" y="2430880"/>
                  </a:cubicBezTo>
                  <a:cubicBezTo>
                    <a:pt x="5005132" y="1765060"/>
                    <a:pt x="5226843" y="1083440"/>
                    <a:pt x="5289217" y="488994"/>
                  </a:cubicBezTo>
                  <a:close/>
                  <a:moveTo>
                    <a:pt x="1935307" y="57631"/>
                  </a:moveTo>
                  <a:cubicBezTo>
                    <a:pt x="2030082" y="36415"/>
                    <a:pt x="2127213" y="17570"/>
                    <a:pt x="2226435" y="1236"/>
                  </a:cubicBezTo>
                  <a:lnTo>
                    <a:pt x="2235517" y="0"/>
                  </a:lnTo>
                  <a:lnTo>
                    <a:pt x="2055213" y="236391"/>
                  </a:lnTo>
                  <a:cubicBezTo>
                    <a:pt x="1933944" y="404744"/>
                    <a:pt x="1818297" y="584684"/>
                    <a:pt x="1710296" y="774918"/>
                  </a:cubicBezTo>
                  <a:cubicBezTo>
                    <a:pt x="1332293" y="1440739"/>
                    <a:pt x="1110581" y="2122359"/>
                    <a:pt x="1048208" y="2716805"/>
                  </a:cubicBezTo>
                  <a:lnTo>
                    <a:pt x="1039653" y="2842421"/>
                  </a:lnTo>
                  <a:lnTo>
                    <a:pt x="928095" y="2788760"/>
                  </a:lnTo>
                  <a:cubicBezTo>
                    <a:pt x="354670" y="2485272"/>
                    <a:pt x="0" y="2066007"/>
                    <a:pt x="0" y="1602899"/>
                  </a:cubicBezTo>
                  <a:cubicBezTo>
                    <a:pt x="0" y="908238"/>
                    <a:pt x="798008" y="312222"/>
                    <a:pt x="1935307" y="57631"/>
                  </a:cubicBezTo>
                  <a:close/>
                </a:path>
              </a:pathLst>
            </a:cu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Freeform: Shape 32">
              <a:extLst>
                <a:ext uri="{FF2B5EF4-FFF2-40B4-BE49-F238E27FC236}">
                  <a16:creationId xmlns:a16="http://schemas.microsoft.com/office/drawing/2014/main" xmlns="" id="{455AF554-3107-45AD-891A-AEADE0983B21}"/>
                </a:ext>
              </a:extLst>
            </p:cNvPr>
            <p:cNvSpPr>
              <a:spLocks noChangeAspect="1"/>
            </p:cNvSpPr>
            <p:nvPr/>
          </p:nvSpPr>
          <p:spPr>
            <a:xfrm rot="4260000">
              <a:off x="5765605" y="2405598"/>
              <a:ext cx="5761296" cy="2917916"/>
            </a:xfrm>
            <a:custGeom>
              <a:avLst/>
              <a:gdLst>
                <a:gd name="connsiteX0" fmla="*/ 4087537 w 6337426"/>
                <a:gd name="connsiteY0" fmla="*/ 3209708 h 3209708"/>
                <a:gd name="connsiteX1" fmla="*/ 4262287 w 6337426"/>
                <a:gd name="connsiteY1" fmla="*/ 2987359 h 3209708"/>
                <a:gd name="connsiteX2" fmla="*/ 4614973 w 6337426"/>
                <a:gd name="connsiteY2" fmla="*/ 2453888 h 3209708"/>
                <a:gd name="connsiteX3" fmla="*/ 5305141 w 6337426"/>
                <a:gd name="connsiteY3" fmla="*/ 521803 h 3209708"/>
                <a:gd name="connsiteX4" fmla="*/ 5317302 w 6337426"/>
                <a:gd name="connsiteY4" fmla="*/ 374726 h 3209708"/>
                <a:gd name="connsiteX5" fmla="*/ 5409332 w 6337426"/>
                <a:gd name="connsiteY5" fmla="*/ 418993 h 3209708"/>
                <a:gd name="connsiteX6" fmla="*/ 6337426 w 6337426"/>
                <a:gd name="connsiteY6" fmla="*/ 1604854 h 3209708"/>
                <a:gd name="connsiteX7" fmla="*/ 4110991 w 6337426"/>
                <a:gd name="connsiteY7" fmla="*/ 3206516 h 3209708"/>
                <a:gd name="connsiteX8" fmla="*/ 64377 w 6337426"/>
                <a:gd name="connsiteY8" fmla="*/ 1266868 h 3209708"/>
                <a:gd name="connsiteX9" fmla="*/ 2226435 w 6337426"/>
                <a:gd name="connsiteY9" fmla="*/ 3191 h 3209708"/>
                <a:gd name="connsiteX10" fmla="*/ 2249888 w 6337426"/>
                <a:gd name="connsiteY10" fmla="*/ 0 h 3209708"/>
                <a:gd name="connsiteX11" fmla="*/ 2075138 w 6337426"/>
                <a:gd name="connsiteY11" fmla="*/ 222348 h 3209708"/>
                <a:gd name="connsiteX12" fmla="*/ 1722452 w 6337426"/>
                <a:gd name="connsiteY12" fmla="*/ 755819 h 3209708"/>
                <a:gd name="connsiteX13" fmla="*/ 1032284 w 6337426"/>
                <a:gd name="connsiteY13" fmla="*/ 2687904 h 3209708"/>
                <a:gd name="connsiteX14" fmla="*/ 1020123 w 6337426"/>
                <a:gd name="connsiteY14" fmla="*/ 2834982 h 3209708"/>
                <a:gd name="connsiteX15" fmla="*/ 928095 w 6337426"/>
                <a:gd name="connsiteY15" fmla="*/ 2790715 h 3209708"/>
                <a:gd name="connsiteX16" fmla="*/ 0 w 6337426"/>
                <a:gd name="connsiteY16" fmla="*/ 1604854 h 3209708"/>
                <a:gd name="connsiteX17" fmla="*/ 64377 w 6337426"/>
                <a:gd name="connsiteY17" fmla="*/ 1266868 h 320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37426" h="3209708">
                  <a:moveTo>
                    <a:pt x="4087537" y="3209708"/>
                  </a:moveTo>
                  <a:lnTo>
                    <a:pt x="4262287" y="2987359"/>
                  </a:lnTo>
                  <a:cubicBezTo>
                    <a:pt x="4385983" y="2820781"/>
                    <a:pt x="4504226" y="2642537"/>
                    <a:pt x="4614973" y="2453888"/>
                  </a:cubicBezTo>
                  <a:cubicBezTo>
                    <a:pt x="5002589" y="1793617"/>
                    <a:pt x="5234158" y="1115283"/>
                    <a:pt x="5305141" y="521803"/>
                  </a:cubicBezTo>
                  <a:lnTo>
                    <a:pt x="5317302" y="374726"/>
                  </a:lnTo>
                  <a:lnTo>
                    <a:pt x="5409332" y="418993"/>
                  </a:lnTo>
                  <a:cubicBezTo>
                    <a:pt x="5982756" y="722482"/>
                    <a:pt x="6337426" y="1141747"/>
                    <a:pt x="6337426" y="1604854"/>
                  </a:cubicBezTo>
                  <a:cubicBezTo>
                    <a:pt x="6337426" y="2357404"/>
                    <a:pt x="5400875" y="2994182"/>
                    <a:pt x="4110991" y="3206516"/>
                  </a:cubicBezTo>
                  <a:close/>
                  <a:moveTo>
                    <a:pt x="64377" y="1266868"/>
                  </a:moveTo>
                  <a:cubicBezTo>
                    <a:pt x="296533" y="666418"/>
                    <a:pt x="1134995" y="182859"/>
                    <a:pt x="2226435" y="3191"/>
                  </a:cubicBezTo>
                  <a:lnTo>
                    <a:pt x="2249888" y="0"/>
                  </a:lnTo>
                  <a:lnTo>
                    <a:pt x="2075138" y="222348"/>
                  </a:lnTo>
                  <a:cubicBezTo>
                    <a:pt x="1951443" y="388926"/>
                    <a:pt x="1833199" y="567170"/>
                    <a:pt x="1722452" y="755819"/>
                  </a:cubicBezTo>
                  <a:cubicBezTo>
                    <a:pt x="1334837" y="1416090"/>
                    <a:pt x="1103268" y="2094425"/>
                    <a:pt x="1032284" y="2687904"/>
                  </a:cubicBezTo>
                  <a:lnTo>
                    <a:pt x="1020123" y="2834982"/>
                  </a:lnTo>
                  <a:lnTo>
                    <a:pt x="928095" y="2790715"/>
                  </a:lnTo>
                  <a:cubicBezTo>
                    <a:pt x="354670" y="2487226"/>
                    <a:pt x="0" y="2067961"/>
                    <a:pt x="0" y="1604854"/>
                  </a:cubicBezTo>
                  <a:cubicBezTo>
                    <a:pt x="0" y="1489077"/>
                    <a:pt x="22167" y="1376040"/>
                    <a:pt x="64377" y="1266868"/>
                  </a:cubicBezTo>
                  <a:close/>
                </a:path>
              </a:pathLst>
            </a:custGeom>
            <a:solidFill>
              <a:schemeClr val="accent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1" name="Antenna"/>
            <p:cNvGrpSpPr>
              <a:grpSpLocks noChangeAspect="1"/>
            </p:cNvGrpSpPr>
            <p:nvPr>
              <p:custDataLst>
                <p:tags r:id="rId1"/>
              </p:custDataLst>
            </p:nvPr>
          </p:nvGrpSpPr>
          <p:grpSpPr>
            <a:xfrm>
              <a:off x="6224843" y="2997475"/>
              <a:ext cx="325342" cy="656940"/>
              <a:chOff x="-3481389" y="2611438"/>
              <a:chExt cx="330200" cy="666750"/>
            </a:xfrm>
            <a:solidFill>
              <a:schemeClr val="bg1"/>
            </a:solidFill>
          </p:grpSpPr>
          <p:sp>
            <p:nvSpPr>
              <p:cNvPr id="12" name="Antenna"/>
              <p:cNvSpPr>
                <a:spLocks/>
              </p:cNvSpPr>
              <p:nvPr>
                <p:custDataLst>
                  <p:tags r:id="rId18"/>
                </p:custDataLst>
              </p:nvPr>
            </p:nvSpPr>
            <p:spPr bwMode="auto">
              <a:xfrm>
                <a:off x="-3262314" y="2670176"/>
                <a:ext cx="53975" cy="57150"/>
              </a:xfrm>
              <a:custGeom>
                <a:avLst/>
                <a:gdLst>
                  <a:gd name="T0" fmla="*/ 49 w 91"/>
                  <a:gd name="T1" fmla="*/ 94 h 95"/>
                  <a:gd name="T2" fmla="*/ 90 w 91"/>
                  <a:gd name="T3" fmla="*/ 95 h 95"/>
                  <a:gd name="T4" fmla="*/ 1 w 91"/>
                  <a:gd name="T5" fmla="*/ 0 h 95"/>
                  <a:gd name="T6" fmla="*/ 0 w 91"/>
                  <a:gd name="T7" fmla="*/ 41 h 95"/>
                  <a:gd name="T8" fmla="*/ 49 w 91"/>
                  <a:gd name="T9" fmla="*/ 94 h 95"/>
                </a:gdLst>
                <a:ahLst/>
                <a:cxnLst>
                  <a:cxn ang="0">
                    <a:pos x="T0" y="T1"/>
                  </a:cxn>
                  <a:cxn ang="0">
                    <a:pos x="T2" y="T3"/>
                  </a:cxn>
                  <a:cxn ang="0">
                    <a:pos x="T4" y="T5"/>
                  </a:cxn>
                  <a:cxn ang="0">
                    <a:pos x="T6" y="T7"/>
                  </a:cxn>
                  <a:cxn ang="0">
                    <a:pos x="T8" y="T9"/>
                  </a:cxn>
                </a:cxnLst>
                <a:rect l="0" t="0" r="r" b="b"/>
                <a:pathLst>
                  <a:path w="91" h="95">
                    <a:moveTo>
                      <a:pt x="49" y="94"/>
                    </a:moveTo>
                    <a:lnTo>
                      <a:pt x="90" y="95"/>
                    </a:lnTo>
                    <a:cubicBezTo>
                      <a:pt x="91" y="45"/>
                      <a:pt x="52" y="2"/>
                      <a:pt x="1" y="0"/>
                    </a:cubicBezTo>
                    <a:lnTo>
                      <a:pt x="0" y="41"/>
                    </a:lnTo>
                    <a:cubicBezTo>
                      <a:pt x="28" y="42"/>
                      <a:pt x="50" y="66"/>
                      <a:pt x="49" y="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ntenna"/>
              <p:cNvSpPr>
                <a:spLocks/>
              </p:cNvSpPr>
              <p:nvPr>
                <p:custDataLst>
                  <p:tags r:id="rId19"/>
                </p:custDataLst>
              </p:nvPr>
            </p:nvSpPr>
            <p:spPr bwMode="auto">
              <a:xfrm>
                <a:off x="-3262314" y="2611438"/>
                <a:ext cx="111125" cy="117475"/>
              </a:xfrm>
              <a:custGeom>
                <a:avLst/>
                <a:gdLst>
                  <a:gd name="T0" fmla="*/ 133 w 185"/>
                  <a:gd name="T1" fmla="*/ 60 h 195"/>
                  <a:gd name="T2" fmla="*/ 1 w 185"/>
                  <a:gd name="T3" fmla="*/ 0 h 195"/>
                  <a:gd name="T4" fmla="*/ 0 w 185"/>
                  <a:gd name="T5" fmla="*/ 40 h 195"/>
                  <a:gd name="T6" fmla="*/ 103 w 185"/>
                  <a:gd name="T7" fmla="*/ 87 h 195"/>
                  <a:gd name="T8" fmla="*/ 143 w 185"/>
                  <a:gd name="T9" fmla="*/ 194 h 195"/>
                  <a:gd name="T10" fmla="*/ 184 w 185"/>
                  <a:gd name="T11" fmla="*/ 195 h 195"/>
                  <a:gd name="T12" fmla="*/ 133 w 185"/>
                  <a:gd name="T13" fmla="*/ 60 h 195"/>
                </a:gdLst>
                <a:ahLst/>
                <a:cxnLst>
                  <a:cxn ang="0">
                    <a:pos x="T0" y="T1"/>
                  </a:cxn>
                  <a:cxn ang="0">
                    <a:pos x="T2" y="T3"/>
                  </a:cxn>
                  <a:cxn ang="0">
                    <a:pos x="T4" y="T5"/>
                  </a:cxn>
                  <a:cxn ang="0">
                    <a:pos x="T6" y="T7"/>
                  </a:cxn>
                  <a:cxn ang="0">
                    <a:pos x="T8" y="T9"/>
                  </a:cxn>
                  <a:cxn ang="0">
                    <a:pos x="T10" y="T11"/>
                  </a:cxn>
                  <a:cxn ang="0">
                    <a:pos x="T12" y="T13"/>
                  </a:cxn>
                </a:cxnLst>
                <a:rect l="0" t="0" r="r" b="b"/>
                <a:pathLst>
                  <a:path w="185" h="195">
                    <a:moveTo>
                      <a:pt x="133" y="60"/>
                    </a:moveTo>
                    <a:cubicBezTo>
                      <a:pt x="99" y="23"/>
                      <a:pt x="52" y="1"/>
                      <a:pt x="1" y="0"/>
                    </a:cubicBezTo>
                    <a:lnTo>
                      <a:pt x="0" y="40"/>
                    </a:lnTo>
                    <a:cubicBezTo>
                      <a:pt x="40" y="42"/>
                      <a:pt x="76" y="58"/>
                      <a:pt x="103" y="87"/>
                    </a:cubicBezTo>
                    <a:cubicBezTo>
                      <a:pt x="130" y="117"/>
                      <a:pt x="144" y="154"/>
                      <a:pt x="143" y="194"/>
                    </a:cubicBezTo>
                    <a:lnTo>
                      <a:pt x="184" y="195"/>
                    </a:lnTo>
                    <a:cubicBezTo>
                      <a:pt x="185" y="145"/>
                      <a:pt x="167" y="97"/>
                      <a:pt x="133" y="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ntenna"/>
              <p:cNvSpPr>
                <a:spLocks noEditPoints="1"/>
              </p:cNvSpPr>
              <p:nvPr>
                <p:custDataLst>
                  <p:tags r:id="rId20"/>
                </p:custDataLst>
              </p:nvPr>
            </p:nvSpPr>
            <p:spPr bwMode="auto">
              <a:xfrm>
                <a:off x="-3481389" y="2779713"/>
                <a:ext cx="322263" cy="498475"/>
              </a:xfrm>
              <a:custGeom>
                <a:avLst/>
                <a:gdLst>
                  <a:gd name="T0" fmla="*/ 400 w 541"/>
                  <a:gd name="T1" fmla="*/ 428 h 833"/>
                  <a:gd name="T2" fmla="*/ 389 w 541"/>
                  <a:gd name="T3" fmla="*/ 398 h 833"/>
                  <a:gd name="T4" fmla="*/ 389 w 541"/>
                  <a:gd name="T5" fmla="*/ 398 h 833"/>
                  <a:gd name="T6" fmla="*/ 301 w 541"/>
                  <a:gd name="T7" fmla="*/ 159 h 833"/>
                  <a:gd name="T8" fmla="*/ 322 w 541"/>
                  <a:gd name="T9" fmla="*/ 159 h 833"/>
                  <a:gd name="T10" fmla="*/ 322 w 541"/>
                  <a:gd name="T11" fmla="*/ 120 h 833"/>
                  <a:gd name="T12" fmla="*/ 287 w 541"/>
                  <a:gd name="T13" fmla="*/ 120 h 833"/>
                  <a:gd name="T14" fmla="*/ 287 w 541"/>
                  <a:gd name="T15" fmla="*/ 0 h 833"/>
                  <a:gd name="T16" fmla="*/ 254 w 541"/>
                  <a:gd name="T17" fmla="*/ 0 h 833"/>
                  <a:gd name="T18" fmla="*/ 254 w 541"/>
                  <a:gd name="T19" fmla="*/ 120 h 833"/>
                  <a:gd name="T20" fmla="*/ 219 w 541"/>
                  <a:gd name="T21" fmla="*/ 120 h 833"/>
                  <a:gd name="T22" fmla="*/ 219 w 541"/>
                  <a:gd name="T23" fmla="*/ 159 h 833"/>
                  <a:gd name="T24" fmla="*/ 240 w 541"/>
                  <a:gd name="T25" fmla="*/ 159 h 833"/>
                  <a:gd name="T26" fmla="*/ 7 w 541"/>
                  <a:gd name="T27" fmla="*/ 793 h 833"/>
                  <a:gd name="T28" fmla="*/ 0 w 541"/>
                  <a:gd name="T29" fmla="*/ 793 h 833"/>
                  <a:gd name="T30" fmla="*/ 0 w 541"/>
                  <a:gd name="T31" fmla="*/ 833 h 833"/>
                  <a:gd name="T32" fmla="*/ 62 w 541"/>
                  <a:gd name="T33" fmla="*/ 833 h 833"/>
                  <a:gd name="T34" fmla="*/ 62 w 541"/>
                  <a:gd name="T35" fmla="*/ 793 h 833"/>
                  <a:gd name="T36" fmla="*/ 49 w 541"/>
                  <a:gd name="T37" fmla="*/ 793 h 833"/>
                  <a:gd name="T38" fmla="*/ 66 w 541"/>
                  <a:gd name="T39" fmla="*/ 746 h 833"/>
                  <a:gd name="T40" fmla="*/ 267 w 541"/>
                  <a:gd name="T41" fmla="*/ 627 h 833"/>
                  <a:gd name="T42" fmla="*/ 476 w 541"/>
                  <a:gd name="T43" fmla="*/ 751 h 833"/>
                  <a:gd name="T44" fmla="*/ 492 w 541"/>
                  <a:gd name="T45" fmla="*/ 793 h 833"/>
                  <a:gd name="T46" fmla="*/ 480 w 541"/>
                  <a:gd name="T47" fmla="*/ 793 h 833"/>
                  <a:gd name="T48" fmla="*/ 480 w 541"/>
                  <a:gd name="T49" fmla="*/ 833 h 833"/>
                  <a:gd name="T50" fmla="*/ 541 w 541"/>
                  <a:gd name="T51" fmla="*/ 833 h 833"/>
                  <a:gd name="T52" fmla="*/ 541 w 541"/>
                  <a:gd name="T53" fmla="*/ 793 h 833"/>
                  <a:gd name="T54" fmla="*/ 534 w 541"/>
                  <a:gd name="T55" fmla="*/ 793 h 833"/>
                  <a:gd name="T56" fmla="*/ 400 w 541"/>
                  <a:gd name="T57" fmla="*/ 428 h 833"/>
                  <a:gd name="T58" fmla="*/ 270 w 541"/>
                  <a:gd name="T59" fmla="*/ 192 h 833"/>
                  <a:gd name="T60" fmla="*/ 335 w 541"/>
                  <a:gd name="T61" fmla="*/ 366 h 833"/>
                  <a:gd name="T62" fmla="*/ 229 w 541"/>
                  <a:gd name="T63" fmla="*/ 304 h 833"/>
                  <a:gd name="T64" fmla="*/ 270 w 541"/>
                  <a:gd name="T65" fmla="*/ 192 h 833"/>
                  <a:gd name="T66" fmla="*/ 88 w 541"/>
                  <a:gd name="T67" fmla="*/ 687 h 833"/>
                  <a:gd name="T68" fmla="*/ 138 w 541"/>
                  <a:gd name="T69" fmla="*/ 550 h 833"/>
                  <a:gd name="T70" fmla="*/ 228 w 541"/>
                  <a:gd name="T71" fmla="*/ 604 h 833"/>
                  <a:gd name="T72" fmla="*/ 88 w 541"/>
                  <a:gd name="T73" fmla="*/ 687 h 833"/>
                  <a:gd name="T74" fmla="*/ 152 w 541"/>
                  <a:gd name="T75" fmla="*/ 512 h 833"/>
                  <a:gd name="T76" fmla="*/ 215 w 541"/>
                  <a:gd name="T77" fmla="*/ 341 h 833"/>
                  <a:gd name="T78" fmla="*/ 356 w 541"/>
                  <a:gd name="T79" fmla="*/ 425 h 833"/>
                  <a:gd name="T80" fmla="*/ 387 w 541"/>
                  <a:gd name="T81" fmla="*/ 509 h 833"/>
                  <a:gd name="T82" fmla="*/ 267 w 541"/>
                  <a:gd name="T83" fmla="*/ 581 h 833"/>
                  <a:gd name="T84" fmla="*/ 152 w 541"/>
                  <a:gd name="T85" fmla="*/ 512 h 833"/>
                  <a:gd name="T86" fmla="*/ 306 w 541"/>
                  <a:gd name="T87" fmla="*/ 604 h 833"/>
                  <a:gd name="T88" fmla="*/ 401 w 541"/>
                  <a:gd name="T89" fmla="*/ 547 h 833"/>
                  <a:gd name="T90" fmla="*/ 455 w 541"/>
                  <a:gd name="T91" fmla="*/ 692 h 833"/>
                  <a:gd name="T92" fmla="*/ 306 w 541"/>
                  <a:gd name="T93" fmla="*/ 604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1" h="833">
                    <a:moveTo>
                      <a:pt x="400" y="428"/>
                    </a:moveTo>
                    <a:lnTo>
                      <a:pt x="389" y="398"/>
                    </a:lnTo>
                    <a:lnTo>
                      <a:pt x="389" y="398"/>
                    </a:lnTo>
                    <a:lnTo>
                      <a:pt x="301" y="159"/>
                    </a:lnTo>
                    <a:lnTo>
                      <a:pt x="322" y="159"/>
                    </a:lnTo>
                    <a:lnTo>
                      <a:pt x="322" y="120"/>
                    </a:lnTo>
                    <a:lnTo>
                      <a:pt x="287" y="120"/>
                    </a:lnTo>
                    <a:lnTo>
                      <a:pt x="287" y="0"/>
                    </a:lnTo>
                    <a:lnTo>
                      <a:pt x="254" y="0"/>
                    </a:lnTo>
                    <a:lnTo>
                      <a:pt x="254" y="120"/>
                    </a:lnTo>
                    <a:lnTo>
                      <a:pt x="219" y="120"/>
                    </a:lnTo>
                    <a:lnTo>
                      <a:pt x="219" y="159"/>
                    </a:lnTo>
                    <a:lnTo>
                      <a:pt x="240" y="159"/>
                    </a:lnTo>
                    <a:lnTo>
                      <a:pt x="7" y="793"/>
                    </a:lnTo>
                    <a:lnTo>
                      <a:pt x="0" y="793"/>
                    </a:lnTo>
                    <a:lnTo>
                      <a:pt x="0" y="833"/>
                    </a:lnTo>
                    <a:lnTo>
                      <a:pt x="62" y="833"/>
                    </a:lnTo>
                    <a:lnTo>
                      <a:pt x="62" y="793"/>
                    </a:lnTo>
                    <a:lnTo>
                      <a:pt x="49" y="793"/>
                    </a:lnTo>
                    <a:lnTo>
                      <a:pt x="66" y="746"/>
                    </a:lnTo>
                    <a:lnTo>
                      <a:pt x="267" y="627"/>
                    </a:lnTo>
                    <a:lnTo>
                      <a:pt x="476" y="751"/>
                    </a:lnTo>
                    <a:lnTo>
                      <a:pt x="492" y="793"/>
                    </a:lnTo>
                    <a:lnTo>
                      <a:pt x="480" y="793"/>
                    </a:lnTo>
                    <a:lnTo>
                      <a:pt x="480" y="833"/>
                    </a:lnTo>
                    <a:lnTo>
                      <a:pt x="541" y="833"/>
                    </a:lnTo>
                    <a:lnTo>
                      <a:pt x="541" y="793"/>
                    </a:lnTo>
                    <a:lnTo>
                      <a:pt x="534" y="793"/>
                    </a:lnTo>
                    <a:lnTo>
                      <a:pt x="400" y="428"/>
                    </a:lnTo>
                    <a:close/>
                    <a:moveTo>
                      <a:pt x="270" y="192"/>
                    </a:moveTo>
                    <a:lnTo>
                      <a:pt x="335" y="366"/>
                    </a:lnTo>
                    <a:lnTo>
                      <a:pt x="229" y="304"/>
                    </a:lnTo>
                    <a:lnTo>
                      <a:pt x="270" y="192"/>
                    </a:lnTo>
                    <a:close/>
                    <a:moveTo>
                      <a:pt x="88" y="687"/>
                    </a:moveTo>
                    <a:lnTo>
                      <a:pt x="138" y="550"/>
                    </a:lnTo>
                    <a:lnTo>
                      <a:pt x="228" y="604"/>
                    </a:lnTo>
                    <a:lnTo>
                      <a:pt x="88" y="687"/>
                    </a:lnTo>
                    <a:close/>
                    <a:moveTo>
                      <a:pt x="152" y="512"/>
                    </a:moveTo>
                    <a:lnTo>
                      <a:pt x="215" y="341"/>
                    </a:lnTo>
                    <a:lnTo>
                      <a:pt x="356" y="425"/>
                    </a:lnTo>
                    <a:lnTo>
                      <a:pt x="387" y="509"/>
                    </a:lnTo>
                    <a:lnTo>
                      <a:pt x="267" y="581"/>
                    </a:lnTo>
                    <a:lnTo>
                      <a:pt x="152" y="512"/>
                    </a:lnTo>
                    <a:close/>
                    <a:moveTo>
                      <a:pt x="306" y="604"/>
                    </a:moveTo>
                    <a:lnTo>
                      <a:pt x="401" y="547"/>
                    </a:lnTo>
                    <a:lnTo>
                      <a:pt x="455" y="692"/>
                    </a:lnTo>
                    <a:lnTo>
                      <a:pt x="306" y="60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6" name="Clipboard8"/>
            <p:cNvSpPr>
              <a:spLocks noChangeAspect="1" noEditPoints="1"/>
            </p:cNvSpPr>
            <p:nvPr>
              <p:custDataLst>
                <p:tags r:id="rId2"/>
              </p:custDataLst>
            </p:nvPr>
          </p:nvSpPr>
          <p:spPr bwMode="auto">
            <a:xfrm>
              <a:off x="9964356" y="1809056"/>
              <a:ext cx="490961" cy="656940"/>
            </a:xfrm>
            <a:custGeom>
              <a:avLst/>
              <a:gdLst>
                <a:gd name="T0" fmla="*/ 104 w 938"/>
                <a:gd name="T1" fmla="*/ 1250 h 1250"/>
                <a:gd name="T2" fmla="*/ 0 w 938"/>
                <a:gd name="T3" fmla="*/ 208 h 1250"/>
                <a:gd name="T4" fmla="*/ 365 w 938"/>
                <a:gd name="T5" fmla="*/ 104 h 1250"/>
                <a:gd name="T6" fmla="*/ 261 w 938"/>
                <a:gd name="T7" fmla="*/ 208 h 1250"/>
                <a:gd name="T8" fmla="*/ 625 w 938"/>
                <a:gd name="T9" fmla="*/ 208 h 1250"/>
                <a:gd name="T10" fmla="*/ 677 w 938"/>
                <a:gd name="T11" fmla="*/ 156 h 1250"/>
                <a:gd name="T12" fmla="*/ 834 w 938"/>
                <a:gd name="T13" fmla="*/ 104 h 1250"/>
                <a:gd name="T14" fmla="*/ 938 w 938"/>
                <a:gd name="T15" fmla="*/ 1146 h 1250"/>
                <a:gd name="T16" fmla="*/ 209 w 938"/>
                <a:gd name="T17" fmla="*/ 365 h 1250"/>
                <a:gd name="T18" fmla="*/ 104 w 938"/>
                <a:gd name="T19" fmla="*/ 469 h 1250"/>
                <a:gd name="T20" fmla="*/ 209 w 938"/>
                <a:gd name="T21" fmla="*/ 365 h 1250"/>
                <a:gd name="T22" fmla="*/ 104 w 938"/>
                <a:gd name="T23" fmla="*/ 573 h 1250"/>
                <a:gd name="T24" fmla="*/ 209 w 938"/>
                <a:gd name="T25" fmla="*/ 677 h 1250"/>
                <a:gd name="T26" fmla="*/ 209 w 938"/>
                <a:gd name="T27" fmla="*/ 781 h 1250"/>
                <a:gd name="T28" fmla="*/ 104 w 938"/>
                <a:gd name="T29" fmla="*/ 885 h 1250"/>
                <a:gd name="T30" fmla="*/ 209 w 938"/>
                <a:gd name="T31" fmla="*/ 781 h 1250"/>
                <a:gd name="T32" fmla="*/ 104 w 938"/>
                <a:gd name="T33" fmla="*/ 990 h 1250"/>
                <a:gd name="T34" fmla="*/ 209 w 938"/>
                <a:gd name="T35" fmla="*/ 1094 h 1250"/>
                <a:gd name="T36" fmla="*/ 834 w 938"/>
                <a:gd name="T37" fmla="*/ 365 h 1250"/>
                <a:gd name="T38" fmla="*/ 313 w 938"/>
                <a:gd name="T39" fmla="*/ 469 h 1250"/>
                <a:gd name="T40" fmla="*/ 834 w 938"/>
                <a:gd name="T41" fmla="*/ 365 h 1250"/>
                <a:gd name="T42" fmla="*/ 313 w 938"/>
                <a:gd name="T43" fmla="*/ 573 h 1250"/>
                <a:gd name="T44" fmla="*/ 834 w 938"/>
                <a:gd name="T45" fmla="*/ 677 h 1250"/>
                <a:gd name="T46" fmla="*/ 834 w 938"/>
                <a:gd name="T47" fmla="*/ 781 h 1250"/>
                <a:gd name="T48" fmla="*/ 313 w 938"/>
                <a:gd name="T49" fmla="*/ 885 h 1250"/>
                <a:gd name="T50" fmla="*/ 834 w 938"/>
                <a:gd name="T51" fmla="*/ 781 h 1250"/>
                <a:gd name="T52" fmla="*/ 313 w 938"/>
                <a:gd name="T53" fmla="*/ 990 h 1250"/>
                <a:gd name="T54" fmla="*/ 834 w 938"/>
                <a:gd name="T55" fmla="*/ 1094 h 1250"/>
                <a:gd name="T56" fmla="*/ 417 w 938"/>
                <a:gd name="T57" fmla="*/ 104 h 1250"/>
                <a:gd name="T58" fmla="*/ 365 w 938"/>
                <a:gd name="T59" fmla="*/ 52 h 1250"/>
                <a:gd name="T60" fmla="*/ 521 w 938"/>
                <a:gd name="T61" fmla="*/ 0 h 1250"/>
                <a:gd name="T62" fmla="*/ 573 w 938"/>
                <a:gd name="T63" fmla="*/ 104 h 1250"/>
                <a:gd name="T64" fmla="*/ 417 w 938"/>
                <a:gd name="T65" fmla="*/ 104 h 1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38" h="1250">
                  <a:moveTo>
                    <a:pt x="834" y="1250"/>
                  </a:moveTo>
                  <a:lnTo>
                    <a:pt x="104" y="1250"/>
                  </a:lnTo>
                  <a:cubicBezTo>
                    <a:pt x="47" y="1250"/>
                    <a:pt x="0" y="1203"/>
                    <a:pt x="0" y="1146"/>
                  </a:cubicBezTo>
                  <a:lnTo>
                    <a:pt x="0" y="208"/>
                  </a:lnTo>
                  <a:cubicBezTo>
                    <a:pt x="0" y="151"/>
                    <a:pt x="47" y="104"/>
                    <a:pt x="104" y="104"/>
                  </a:cubicBezTo>
                  <a:lnTo>
                    <a:pt x="365" y="104"/>
                  </a:lnTo>
                  <a:cubicBezTo>
                    <a:pt x="336" y="104"/>
                    <a:pt x="261" y="127"/>
                    <a:pt x="261" y="156"/>
                  </a:cubicBezTo>
                  <a:lnTo>
                    <a:pt x="261" y="208"/>
                  </a:lnTo>
                  <a:lnTo>
                    <a:pt x="313" y="208"/>
                  </a:lnTo>
                  <a:lnTo>
                    <a:pt x="625" y="208"/>
                  </a:lnTo>
                  <a:lnTo>
                    <a:pt x="677" y="208"/>
                  </a:lnTo>
                  <a:lnTo>
                    <a:pt x="677" y="156"/>
                  </a:lnTo>
                  <a:cubicBezTo>
                    <a:pt x="677" y="127"/>
                    <a:pt x="602" y="104"/>
                    <a:pt x="573" y="104"/>
                  </a:cubicBezTo>
                  <a:lnTo>
                    <a:pt x="834" y="104"/>
                  </a:lnTo>
                  <a:cubicBezTo>
                    <a:pt x="891" y="104"/>
                    <a:pt x="938" y="151"/>
                    <a:pt x="938" y="208"/>
                  </a:cubicBezTo>
                  <a:lnTo>
                    <a:pt x="938" y="1146"/>
                  </a:lnTo>
                  <a:cubicBezTo>
                    <a:pt x="938" y="1203"/>
                    <a:pt x="891" y="1250"/>
                    <a:pt x="834" y="1250"/>
                  </a:cubicBezTo>
                  <a:close/>
                  <a:moveTo>
                    <a:pt x="209" y="365"/>
                  </a:moveTo>
                  <a:lnTo>
                    <a:pt x="104" y="365"/>
                  </a:lnTo>
                  <a:lnTo>
                    <a:pt x="104" y="469"/>
                  </a:lnTo>
                  <a:lnTo>
                    <a:pt x="209" y="469"/>
                  </a:lnTo>
                  <a:lnTo>
                    <a:pt x="209" y="365"/>
                  </a:lnTo>
                  <a:close/>
                  <a:moveTo>
                    <a:pt x="209" y="573"/>
                  </a:moveTo>
                  <a:lnTo>
                    <a:pt x="104" y="573"/>
                  </a:lnTo>
                  <a:lnTo>
                    <a:pt x="104" y="677"/>
                  </a:lnTo>
                  <a:lnTo>
                    <a:pt x="209" y="677"/>
                  </a:lnTo>
                  <a:lnTo>
                    <a:pt x="209" y="573"/>
                  </a:lnTo>
                  <a:close/>
                  <a:moveTo>
                    <a:pt x="209" y="781"/>
                  </a:moveTo>
                  <a:lnTo>
                    <a:pt x="104" y="781"/>
                  </a:lnTo>
                  <a:lnTo>
                    <a:pt x="104" y="885"/>
                  </a:lnTo>
                  <a:lnTo>
                    <a:pt x="209" y="885"/>
                  </a:lnTo>
                  <a:lnTo>
                    <a:pt x="209" y="781"/>
                  </a:lnTo>
                  <a:close/>
                  <a:moveTo>
                    <a:pt x="209" y="990"/>
                  </a:moveTo>
                  <a:lnTo>
                    <a:pt x="104" y="990"/>
                  </a:lnTo>
                  <a:lnTo>
                    <a:pt x="104" y="1094"/>
                  </a:lnTo>
                  <a:lnTo>
                    <a:pt x="209" y="1094"/>
                  </a:lnTo>
                  <a:lnTo>
                    <a:pt x="209" y="990"/>
                  </a:lnTo>
                  <a:close/>
                  <a:moveTo>
                    <a:pt x="834" y="365"/>
                  </a:moveTo>
                  <a:lnTo>
                    <a:pt x="313" y="365"/>
                  </a:lnTo>
                  <a:lnTo>
                    <a:pt x="313" y="469"/>
                  </a:lnTo>
                  <a:lnTo>
                    <a:pt x="834" y="469"/>
                  </a:lnTo>
                  <a:lnTo>
                    <a:pt x="834" y="365"/>
                  </a:lnTo>
                  <a:close/>
                  <a:moveTo>
                    <a:pt x="834" y="573"/>
                  </a:moveTo>
                  <a:lnTo>
                    <a:pt x="313" y="573"/>
                  </a:lnTo>
                  <a:lnTo>
                    <a:pt x="313" y="677"/>
                  </a:lnTo>
                  <a:lnTo>
                    <a:pt x="834" y="677"/>
                  </a:lnTo>
                  <a:lnTo>
                    <a:pt x="834" y="573"/>
                  </a:lnTo>
                  <a:close/>
                  <a:moveTo>
                    <a:pt x="834" y="781"/>
                  </a:moveTo>
                  <a:lnTo>
                    <a:pt x="313" y="781"/>
                  </a:lnTo>
                  <a:lnTo>
                    <a:pt x="313" y="885"/>
                  </a:lnTo>
                  <a:lnTo>
                    <a:pt x="834" y="885"/>
                  </a:lnTo>
                  <a:lnTo>
                    <a:pt x="834" y="781"/>
                  </a:lnTo>
                  <a:close/>
                  <a:moveTo>
                    <a:pt x="834" y="990"/>
                  </a:moveTo>
                  <a:lnTo>
                    <a:pt x="313" y="990"/>
                  </a:lnTo>
                  <a:lnTo>
                    <a:pt x="313" y="1094"/>
                  </a:lnTo>
                  <a:lnTo>
                    <a:pt x="834" y="1094"/>
                  </a:lnTo>
                  <a:lnTo>
                    <a:pt x="834" y="990"/>
                  </a:lnTo>
                  <a:close/>
                  <a:moveTo>
                    <a:pt x="417" y="104"/>
                  </a:moveTo>
                  <a:lnTo>
                    <a:pt x="365" y="104"/>
                  </a:lnTo>
                  <a:lnTo>
                    <a:pt x="365" y="52"/>
                  </a:lnTo>
                  <a:cubicBezTo>
                    <a:pt x="365" y="23"/>
                    <a:pt x="388" y="0"/>
                    <a:pt x="417" y="0"/>
                  </a:cubicBezTo>
                  <a:lnTo>
                    <a:pt x="521" y="0"/>
                  </a:lnTo>
                  <a:cubicBezTo>
                    <a:pt x="550" y="0"/>
                    <a:pt x="573" y="23"/>
                    <a:pt x="573" y="52"/>
                  </a:cubicBezTo>
                  <a:lnTo>
                    <a:pt x="573" y="104"/>
                  </a:lnTo>
                  <a:lnTo>
                    <a:pt x="521" y="104"/>
                  </a:lnTo>
                  <a:lnTo>
                    <a:pt x="417" y="104"/>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1" name="Drone3"/>
            <p:cNvGrpSpPr>
              <a:grpSpLocks noChangeAspect="1"/>
            </p:cNvGrpSpPr>
            <p:nvPr>
              <p:custDataLst>
                <p:tags r:id="rId3"/>
              </p:custDataLst>
            </p:nvPr>
          </p:nvGrpSpPr>
          <p:grpSpPr bwMode="auto">
            <a:xfrm>
              <a:off x="8810421" y="5624598"/>
              <a:ext cx="682417" cy="684098"/>
              <a:chOff x="8" y="8"/>
              <a:chExt cx="406" cy="407"/>
            </a:xfrm>
            <a:solidFill>
              <a:schemeClr val="bg1"/>
            </a:solidFill>
          </p:grpSpPr>
          <p:sp>
            <p:nvSpPr>
              <p:cNvPr id="32" name="Drone3"/>
              <p:cNvSpPr>
                <a:spLocks/>
              </p:cNvSpPr>
              <p:nvPr>
                <p:custDataLst>
                  <p:tags r:id="rId13"/>
                </p:custDataLst>
              </p:nvPr>
            </p:nvSpPr>
            <p:spPr bwMode="auto">
              <a:xfrm>
                <a:off x="238" y="8"/>
                <a:ext cx="176" cy="179"/>
              </a:xfrm>
              <a:custGeom>
                <a:avLst/>
                <a:gdLst>
                  <a:gd name="T0" fmla="*/ 12 w 87"/>
                  <a:gd name="T1" fmla="*/ 47 h 88"/>
                  <a:gd name="T2" fmla="*/ 12 w 87"/>
                  <a:gd name="T3" fmla="*/ 44 h 88"/>
                  <a:gd name="T4" fmla="*/ 43 w 87"/>
                  <a:gd name="T5" fmla="*/ 13 h 88"/>
                  <a:gd name="T6" fmla="*/ 75 w 87"/>
                  <a:gd name="T7" fmla="*/ 44 h 88"/>
                  <a:gd name="T8" fmla="*/ 43 w 87"/>
                  <a:gd name="T9" fmla="*/ 75 h 88"/>
                  <a:gd name="T10" fmla="*/ 40 w 87"/>
                  <a:gd name="T11" fmla="*/ 75 h 88"/>
                  <a:gd name="T12" fmla="*/ 34 w 87"/>
                  <a:gd name="T13" fmla="*/ 86 h 88"/>
                  <a:gd name="T14" fmla="*/ 43 w 87"/>
                  <a:gd name="T15" fmla="*/ 88 h 88"/>
                  <a:gd name="T16" fmla="*/ 87 w 87"/>
                  <a:gd name="T17" fmla="*/ 44 h 88"/>
                  <a:gd name="T18" fmla="*/ 43 w 87"/>
                  <a:gd name="T19" fmla="*/ 0 h 88"/>
                  <a:gd name="T20" fmla="*/ 0 w 87"/>
                  <a:gd name="T21" fmla="*/ 44 h 88"/>
                  <a:gd name="T22" fmla="*/ 1 w 87"/>
                  <a:gd name="T23" fmla="*/ 53 h 88"/>
                  <a:gd name="T24" fmla="*/ 12 w 87"/>
                  <a:gd name="T25" fmla="*/ 4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88">
                    <a:moveTo>
                      <a:pt x="12" y="47"/>
                    </a:moveTo>
                    <a:cubicBezTo>
                      <a:pt x="12" y="46"/>
                      <a:pt x="12" y="45"/>
                      <a:pt x="12" y="44"/>
                    </a:cubicBezTo>
                    <a:cubicBezTo>
                      <a:pt x="12" y="27"/>
                      <a:pt x="26" y="13"/>
                      <a:pt x="43" y="13"/>
                    </a:cubicBezTo>
                    <a:cubicBezTo>
                      <a:pt x="60" y="13"/>
                      <a:pt x="75" y="27"/>
                      <a:pt x="75" y="44"/>
                    </a:cubicBezTo>
                    <a:cubicBezTo>
                      <a:pt x="75" y="61"/>
                      <a:pt x="60" y="75"/>
                      <a:pt x="43" y="75"/>
                    </a:cubicBezTo>
                    <a:cubicBezTo>
                      <a:pt x="42" y="75"/>
                      <a:pt x="41" y="75"/>
                      <a:pt x="40" y="75"/>
                    </a:cubicBezTo>
                    <a:lnTo>
                      <a:pt x="34" y="86"/>
                    </a:lnTo>
                    <a:cubicBezTo>
                      <a:pt x="37" y="87"/>
                      <a:pt x="40" y="88"/>
                      <a:pt x="43" y="88"/>
                    </a:cubicBezTo>
                    <a:cubicBezTo>
                      <a:pt x="67" y="88"/>
                      <a:pt x="87" y="68"/>
                      <a:pt x="87" y="44"/>
                    </a:cubicBezTo>
                    <a:cubicBezTo>
                      <a:pt x="87" y="20"/>
                      <a:pt x="67" y="0"/>
                      <a:pt x="43" y="0"/>
                    </a:cubicBezTo>
                    <a:cubicBezTo>
                      <a:pt x="19" y="0"/>
                      <a:pt x="0" y="20"/>
                      <a:pt x="0" y="44"/>
                    </a:cubicBezTo>
                    <a:cubicBezTo>
                      <a:pt x="0" y="47"/>
                      <a:pt x="0" y="50"/>
                      <a:pt x="1" y="53"/>
                    </a:cubicBezTo>
                    <a:lnTo>
                      <a:pt x="12"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Drone3"/>
              <p:cNvSpPr>
                <a:spLocks/>
              </p:cNvSpPr>
              <p:nvPr>
                <p:custDataLst>
                  <p:tags r:id="rId14"/>
                </p:custDataLst>
              </p:nvPr>
            </p:nvSpPr>
            <p:spPr bwMode="auto">
              <a:xfrm>
                <a:off x="8" y="8"/>
                <a:ext cx="179" cy="179"/>
              </a:xfrm>
              <a:custGeom>
                <a:avLst/>
                <a:gdLst>
                  <a:gd name="T0" fmla="*/ 44 w 88"/>
                  <a:gd name="T1" fmla="*/ 88 h 88"/>
                  <a:gd name="T2" fmla="*/ 53 w 88"/>
                  <a:gd name="T3" fmla="*/ 86 h 88"/>
                  <a:gd name="T4" fmla="*/ 47 w 88"/>
                  <a:gd name="T5" fmla="*/ 75 h 88"/>
                  <a:gd name="T6" fmla="*/ 44 w 88"/>
                  <a:gd name="T7" fmla="*/ 75 h 88"/>
                  <a:gd name="T8" fmla="*/ 13 w 88"/>
                  <a:gd name="T9" fmla="*/ 44 h 88"/>
                  <a:gd name="T10" fmla="*/ 44 w 88"/>
                  <a:gd name="T11" fmla="*/ 13 h 88"/>
                  <a:gd name="T12" fmla="*/ 75 w 88"/>
                  <a:gd name="T13" fmla="*/ 44 h 88"/>
                  <a:gd name="T14" fmla="*/ 75 w 88"/>
                  <a:gd name="T15" fmla="*/ 47 h 88"/>
                  <a:gd name="T16" fmla="*/ 86 w 88"/>
                  <a:gd name="T17" fmla="*/ 53 h 88"/>
                  <a:gd name="T18" fmla="*/ 88 w 88"/>
                  <a:gd name="T19" fmla="*/ 44 h 88"/>
                  <a:gd name="T20" fmla="*/ 44 w 88"/>
                  <a:gd name="T21" fmla="*/ 0 h 88"/>
                  <a:gd name="T22" fmla="*/ 0 w 88"/>
                  <a:gd name="T23" fmla="*/ 44 h 88"/>
                  <a:gd name="T24" fmla="*/ 44 w 88"/>
                  <a:gd name="T25"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8">
                    <a:moveTo>
                      <a:pt x="44" y="88"/>
                    </a:moveTo>
                    <a:cubicBezTo>
                      <a:pt x="47" y="88"/>
                      <a:pt x="50" y="87"/>
                      <a:pt x="53" y="86"/>
                    </a:cubicBezTo>
                    <a:lnTo>
                      <a:pt x="47" y="75"/>
                    </a:lnTo>
                    <a:cubicBezTo>
                      <a:pt x="46" y="75"/>
                      <a:pt x="45" y="75"/>
                      <a:pt x="44" y="75"/>
                    </a:cubicBezTo>
                    <a:cubicBezTo>
                      <a:pt x="27" y="75"/>
                      <a:pt x="13" y="61"/>
                      <a:pt x="13" y="44"/>
                    </a:cubicBezTo>
                    <a:cubicBezTo>
                      <a:pt x="13" y="27"/>
                      <a:pt x="27" y="13"/>
                      <a:pt x="44" y="13"/>
                    </a:cubicBezTo>
                    <a:cubicBezTo>
                      <a:pt x="61" y="13"/>
                      <a:pt x="75" y="27"/>
                      <a:pt x="75" y="44"/>
                    </a:cubicBezTo>
                    <a:cubicBezTo>
                      <a:pt x="75" y="45"/>
                      <a:pt x="75" y="46"/>
                      <a:pt x="75" y="47"/>
                    </a:cubicBezTo>
                    <a:lnTo>
                      <a:pt x="86" y="53"/>
                    </a:lnTo>
                    <a:cubicBezTo>
                      <a:pt x="87" y="50"/>
                      <a:pt x="88" y="47"/>
                      <a:pt x="88" y="44"/>
                    </a:cubicBezTo>
                    <a:cubicBezTo>
                      <a:pt x="88" y="20"/>
                      <a:pt x="68" y="0"/>
                      <a:pt x="44" y="0"/>
                    </a:cubicBezTo>
                    <a:cubicBezTo>
                      <a:pt x="20" y="0"/>
                      <a:pt x="0" y="20"/>
                      <a:pt x="0" y="44"/>
                    </a:cubicBezTo>
                    <a:cubicBezTo>
                      <a:pt x="0" y="68"/>
                      <a:pt x="20" y="88"/>
                      <a:pt x="44" y="8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Drone3"/>
              <p:cNvSpPr>
                <a:spLocks/>
              </p:cNvSpPr>
              <p:nvPr>
                <p:custDataLst>
                  <p:tags r:id="rId15"/>
                </p:custDataLst>
              </p:nvPr>
            </p:nvSpPr>
            <p:spPr bwMode="auto">
              <a:xfrm>
                <a:off x="238" y="238"/>
                <a:ext cx="176" cy="177"/>
              </a:xfrm>
              <a:custGeom>
                <a:avLst/>
                <a:gdLst>
                  <a:gd name="T0" fmla="*/ 43 w 87"/>
                  <a:gd name="T1" fmla="*/ 0 h 87"/>
                  <a:gd name="T2" fmla="*/ 34 w 87"/>
                  <a:gd name="T3" fmla="*/ 1 h 87"/>
                  <a:gd name="T4" fmla="*/ 40 w 87"/>
                  <a:gd name="T5" fmla="*/ 12 h 87"/>
                  <a:gd name="T6" fmla="*/ 43 w 87"/>
                  <a:gd name="T7" fmla="*/ 12 h 87"/>
                  <a:gd name="T8" fmla="*/ 75 w 87"/>
                  <a:gd name="T9" fmla="*/ 43 h 87"/>
                  <a:gd name="T10" fmla="*/ 43 w 87"/>
                  <a:gd name="T11" fmla="*/ 75 h 87"/>
                  <a:gd name="T12" fmla="*/ 12 w 87"/>
                  <a:gd name="T13" fmla="*/ 43 h 87"/>
                  <a:gd name="T14" fmla="*/ 12 w 87"/>
                  <a:gd name="T15" fmla="*/ 40 h 87"/>
                  <a:gd name="T16" fmla="*/ 1 w 87"/>
                  <a:gd name="T17" fmla="*/ 34 h 87"/>
                  <a:gd name="T18" fmla="*/ 0 w 87"/>
                  <a:gd name="T19" fmla="*/ 43 h 87"/>
                  <a:gd name="T20" fmla="*/ 43 w 87"/>
                  <a:gd name="T21" fmla="*/ 87 h 87"/>
                  <a:gd name="T22" fmla="*/ 87 w 87"/>
                  <a:gd name="T23" fmla="*/ 43 h 87"/>
                  <a:gd name="T24" fmla="*/ 43 w 87"/>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87">
                    <a:moveTo>
                      <a:pt x="43" y="0"/>
                    </a:moveTo>
                    <a:cubicBezTo>
                      <a:pt x="40" y="0"/>
                      <a:pt x="37" y="0"/>
                      <a:pt x="34" y="1"/>
                    </a:cubicBezTo>
                    <a:lnTo>
                      <a:pt x="40" y="12"/>
                    </a:lnTo>
                    <a:cubicBezTo>
                      <a:pt x="41" y="12"/>
                      <a:pt x="42" y="12"/>
                      <a:pt x="43" y="12"/>
                    </a:cubicBezTo>
                    <a:cubicBezTo>
                      <a:pt x="60" y="12"/>
                      <a:pt x="75" y="26"/>
                      <a:pt x="75" y="43"/>
                    </a:cubicBezTo>
                    <a:cubicBezTo>
                      <a:pt x="75" y="60"/>
                      <a:pt x="60" y="75"/>
                      <a:pt x="43" y="75"/>
                    </a:cubicBezTo>
                    <a:cubicBezTo>
                      <a:pt x="26" y="75"/>
                      <a:pt x="12" y="60"/>
                      <a:pt x="12" y="43"/>
                    </a:cubicBezTo>
                    <a:cubicBezTo>
                      <a:pt x="12" y="42"/>
                      <a:pt x="12" y="41"/>
                      <a:pt x="12" y="40"/>
                    </a:cubicBezTo>
                    <a:lnTo>
                      <a:pt x="1" y="34"/>
                    </a:lnTo>
                    <a:cubicBezTo>
                      <a:pt x="0" y="37"/>
                      <a:pt x="0" y="40"/>
                      <a:pt x="0" y="43"/>
                    </a:cubicBezTo>
                    <a:cubicBezTo>
                      <a:pt x="0" y="67"/>
                      <a:pt x="19" y="87"/>
                      <a:pt x="43" y="87"/>
                    </a:cubicBezTo>
                    <a:cubicBezTo>
                      <a:pt x="67" y="87"/>
                      <a:pt x="87" y="67"/>
                      <a:pt x="87" y="43"/>
                    </a:cubicBezTo>
                    <a:cubicBezTo>
                      <a:pt x="87" y="19"/>
                      <a:pt x="67" y="0"/>
                      <a:pt x="4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Drone3"/>
              <p:cNvSpPr>
                <a:spLocks/>
              </p:cNvSpPr>
              <p:nvPr>
                <p:custDataLst>
                  <p:tags r:id="rId16"/>
                </p:custDataLst>
              </p:nvPr>
            </p:nvSpPr>
            <p:spPr bwMode="auto">
              <a:xfrm>
                <a:off x="8" y="238"/>
                <a:ext cx="179" cy="177"/>
              </a:xfrm>
              <a:custGeom>
                <a:avLst/>
                <a:gdLst>
                  <a:gd name="T0" fmla="*/ 75 w 88"/>
                  <a:gd name="T1" fmla="*/ 40 h 87"/>
                  <a:gd name="T2" fmla="*/ 75 w 88"/>
                  <a:gd name="T3" fmla="*/ 43 h 87"/>
                  <a:gd name="T4" fmla="*/ 44 w 88"/>
                  <a:gd name="T5" fmla="*/ 75 h 87"/>
                  <a:gd name="T6" fmla="*/ 13 w 88"/>
                  <a:gd name="T7" fmla="*/ 43 h 87"/>
                  <a:gd name="T8" fmla="*/ 44 w 88"/>
                  <a:gd name="T9" fmla="*/ 12 h 87"/>
                  <a:gd name="T10" fmla="*/ 47 w 88"/>
                  <a:gd name="T11" fmla="*/ 12 h 87"/>
                  <a:gd name="T12" fmla="*/ 53 w 88"/>
                  <a:gd name="T13" fmla="*/ 1 h 87"/>
                  <a:gd name="T14" fmla="*/ 44 w 88"/>
                  <a:gd name="T15" fmla="*/ 0 h 87"/>
                  <a:gd name="T16" fmla="*/ 0 w 88"/>
                  <a:gd name="T17" fmla="*/ 43 h 87"/>
                  <a:gd name="T18" fmla="*/ 44 w 88"/>
                  <a:gd name="T19" fmla="*/ 87 h 87"/>
                  <a:gd name="T20" fmla="*/ 88 w 88"/>
                  <a:gd name="T21" fmla="*/ 43 h 87"/>
                  <a:gd name="T22" fmla="*/ 86 w 88"/>
                  <a:gd name="T23" fmla="*/ 34 h 87"/>
                  <a:gd name="T24" fmla="*/ 75 w 88"/>
                  <a:gd name="T25" fmla="*/ 4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7">
                    <a:moveTo>
                      <a:pt x="75" y="40"/>
                    </a:moveTo>
                    <a:cubicBezTo>
                      <a:pt x="75" y="41"/>
                      <a:pt x="75" y="42"/>
                      <a:pt x="75" y="43"/>
                    </a:cubicBezTo>
                    <a:cubicBezTo>
                      <a:pt x="75" y="60"/>
                      <a:pt x="61" y="75"/>
                      <a:pt x="44" y="75"/>
                    </a:cubicBezTo>
                    <a:cubicBezTo>
                      <a:pt x="27" y="75"/>
                      <a:pt x="13" y="60"/>
                      <a:pt x="13" y="43"/>
                    </a:cubicBezTo>
                    <a:cubicBezTo>
                      <a:pt x="13" y="26"/>
                      <a:pt x="27" y="12"/>
                      <a:pt x="44" y="12"/>
                    </a:cubicBezTo>
                    <a:cubicBezTo>
                      <a:pt x="45" y="12"/>
                      <a:pt x="46" y="12"/>
                      <a:pt x="47" y="12"/>
                    </a:cubicBezTo>
                    <a:lnTo>
                      <a:pt x="53" y="1"/>
                    </a:lnTo>
                    <a:cubicBezTo>
                      <a:pt x="50" y="0"/>
                      <a:pt x="47" y="0"/>
                      <a:pt x="44" y="0"/>
                    </a:cubicBezTo>
                    <a:cubicBezTo>
                      <a:pt x="20" y="0"/>
                      <a:pt x="0" y="19"/>
                      <a:pt x="0" y="43"/>
                    </a:cubicBezTo>
                    <a:cubicBezTo>
                      <a:pt x="0" y="67"/>
                      <a:pt x="20" y="87"/>
                      <a:pt x="44" y="87"/>
                    </a:cubicBezTo>
                    <a:cubicBezTo>
                      <a:pt x="68" y="87"/>
                      <a:pt x="88" y="67"/>
                      <a:pt x="88" y="43"/>
                    </a:cubicBezTo>
                    <a:cubicBezTo>
                      <a:pt x="88" y="40"/>
                      <a:pt x="87" y="37"/>
                      <a:pt x="86" y="34"/>
                    </a:cubicBezTo>
                    <a:lnTo>
                      <a:pt x="75" y="4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Drone3"/>
              <p:cNvSpPr>
                <a:spLocks/>
              </p:cNvSpPr>
              <p:nvPr>
                <p:custDataLst>
                  <p:tags r:id="rId17"/>
                </p:custDataLst>
              </p:nvPr>
            </p:nvSpPr>
            <p:spPr bwMode="auto">
              <a:xfrm>
                <a:off x="59" y="59"/>
                <a:ext cx="305" cy="305"/>
              </a:xfrm>
              <a:custGeom>
                <a:avLst/>
                <a:gdLst>
                  <a:gd name="T0" fmla="*/ 118 w 150"/>
                  <a:gd name="T1" fmla="*/ 138 h 150"/>
                  <a:gd name="T2" fmla="*/ 113 w 150"/>
                  <a:gd name="T3" fmla="*/ 150 h 150"/>
                  <a:gd name="T4" fmla="*/ 127 w 150"/>
                  <a:gd name="T5" fmla="*/ 143 h 150"/>
                  <a:gd name="T6" fmla="*/ 136 w 150"/>
                  <a:gd name="T7" fmla="*/ 136 h 150"/>
                  <a:gd name="T8" fmla="*/ 143 w 150"/>
                  <a:gd name="T9" fmla="*/ 127 h 150"/>
                  <a:gd name="T10" fmla="*/ 150 w 150"/>
                  <a:gd name="T11" fmla="*/ 113 h 150"/>
                  <a:gd name="T12" fmla="*/ 138 w 150"/>
                  <a:gd name="T13" fmla="*/ 118 h 150"/>
                  <a:gd name="T14" fmla="*/ 128 w 150"/>
                  <a:gd name="T15" fmla="*/ 126 h 150"/>
                  <a:gd name="T16" fmla="*/ 100 w 150"/>
                  <a:gd name="T17" fmla="*/ 75 h 150"/>
                  <a:gd name="T18" fmla="*/ 128 w 150"/>
                  <a:gd name="T19" fmla="*/ 24 h 150"/>
                  <a:gd name="T20" fmla="*/ 138 w 150"/>
                  <a:gd name="T21" fmla="*/ 32 h 150"/>
                  <a:gd name="T22" fmla="*/ 150 w 150"/>
                  <a:gd name="T23" fmla="*/ 38 h 150"/>
                  <a:gd name="T24" fmla="*/ 143 w 150"/>
                  <a:gd name="T25" fmla="*/ 23 h 150"/>
                  <a:gd name="T26" fmla="*/ 136 w 150"/>
                  <a:gd name="T27" fmla="*/ 14 h 150"/>
                  <a:gd name="T28" fmla="*/ 127 w 150"/>
                  <a:gd name="T29" fmla="*/ 7 h 150"/>
                  <a:gd name="T30" fmla="*/ 113 w 150"/>
                  <a:gd name="T31" fmla="*/ 0 h 150"/>
                  <a:gd name="T32" fmla="*/ 118 w 150"/>
                  <a:gd name="T33" fmla="*/ 12 h 150"/>
                  <a:gd name="T34" fmla="*/ 126 w 150"/>
                  <a:gd name="T35" fmla="*/ 22 h 150"/>
                  <a:gd name="T36" fmla="*/ 75 w 150"/>
                  <a:gd name="T37" fmla="*/ 50 h 150"/>
                  <a:gd name="T38" fmla="*/ 24 w 150"/>
                  <a:gd name="T39" fmla="*/ 22 h 150"/>
                  <a:gd name="T40" fmla="*/ 32 w 150"/>
                  <a:gd name="T41" fmla="*/ 12 h 150"/>
                  <a:gd name="T42" fmla="*/ 38 w 150"/>
                  <a:gd name="T43" fmla="*/ 0 h 150"/>
                  <a:gd name="T44" fmla="*/ 23 w 150"/>
                  <a:gd name="T45" fmla="*/ 7 h 150"/>
                  <a:gd name="T46" fmla="*/ 14 w 150"/>
                  <a:gd name="T47" fmla="*/ 14 h 150"/>
                  <a:gd name="T48" fmla="*/ 7 w 150"/>
                  <a:gd name="T49" fmla="*/ 23 h 150"/>
                  <a:gd name="T50" fmla="*/ 0 w 150"/>
                  <a:gd name="T51" fmla="*/ 38 h 150"/>
                  <a:gd name="T52" fmla="*/ 12 w 150"/>
                  <a:gd name="T53" fmla="*/ 32 h 150"/>
                  <a:gd name="T54" fmla="*/ 22 w 150"/>
                  <a:gd name="T55" fmla="*/ 24 h 150"/>
                  <a:gd name="T56" fmla="*/ 50 w 150"/>
                  <a:gd name="T57" fmla="*/ 75 h 150"/>
                  <a:gd name="T58" fmla="*/ 22 w 150"/>
                  <a:gd name="T59" fmla="*/ 126 h 150"/>
                  <a:gd name="T60" fmla="*/ 12 w 150"/>
                  <a:gd name="T61" fmla="*/ 118 h 150"/>
                  <a:gd name="T62" fmla="*/ 0 w 150"/>
                  <a:gd name="T63" fmla="*/ 113 h 150"/>
                  <a:gd name="T64" fmla="*/ 7 w 150"/>
                  <a:gd name="T65" fmla="*/ 127 h 150"/>
                  <a:gd name="T66" fmla="*/ 14 w 150"/>
                  <a:gd name="T67" fmla="*/ 136 h 150"/>
                  <a:gd name="T68" fmla="*/ 23 w 150"/>
                  <a:gd name="T69" fmla="*/ 143 h 150"/>
                  <a:gd name="T70" fmla="*/ 38 w 150"/>
                  <a:gd name="T71" fmla="*/ 150 h 150"/>
                  <a:gd name="T72" fmla="*/ 32 w 150"/>
                  <a:gd name="T73" fmla="*/ 138 h 150"/>
                  <a:gd name="T74" fmla="*/ 24 w 150"/>
                  <a:gd name="T75" fmla="*/ 128 h 150"/>
                  <a:gd name="T76" fmla="*/ 75 w 150"/>
                  <a:gd name="T77" fmla="*/ 100 h 150"/>
                  <a:gd name="T78" fmla="*/ 126 w 150"/>
                  <a:gd name="T79" fmla="*/ 128 h 150"/>
                  <a:gd name="T80" fmla="*/ 118 w 150"/>
                  <a:gd name="T81" fmla="*/ 13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150">
                    <a:moveTo>
                      <a:pt x="118" y="138"/>
                    </a:moveTo>
                    <a:cubicBezTo>
                      <a:pt x="116" y="142"/>
                      <a:pt x="114" y="146"/>
                      <a:pt x="113" y="150"/>
                    </a:cubicBezTo>
                    <a:cubicBezTo>
                      <a:pt x="118" y="148"/>
                      <a:pt x="123" y="146"/>
                      <a:pt x="127" y="143"/>
                    </a:cubicBezTo>
                    <a:cubicBezTo>
                      <a:pt x="130" y="141"/>
                      <a:pt x="133" y="138"/>
                      <a:pt x="136" y="136"/>
                    </a:cubicBezTo>
                    <a:cubicBezTo>
                      <a:pt x="138" y="133"/>
                      <a:pt x="141" y="130"/>
                      <a:pt x="143" y="127"/>
                    </a:cubicBezTo>
                    <a:cubicBezTo>
                      <a:pt x="146" y="123"/>
                      <a:pt x="148" y="118"/>
                      <a:pt x="150" y="113"/>
                    </a:cubicBezTo>
                    <a:cubicBezTo>
                      <a:pt x="146" y="114"/>
                      <a:pt x="142" y="116"/>
                      <a:pt x="138" y="118"/>
                    </a:cubicBezTo>
                    <a:cubicBezTo>
                      <a:pt x="134" y="120"/>
                      <a:pt x="131" y="123"/>
                      <a:pt x="128" y="126"/>
                    </a:cubicBezTo>
                    <a:lnTo>
                      <a:pt x="100" y="75"/>
                    </a:lnTo>
                    <a:lnTo>
                      <a:pt x="128" y="24"/>
                    </a:lnTo>
                    <a:cubicBezTo>
                      <a:pt x="131" y="27"/>
                      <a:pt x="134" y="30"/>
                      <a:pt x="138" y="32"/>
                    </a:cubicBezTo>
                    <a:cubicBezTo>
                      <a:pt x="142" y="34"/>
                      <a:pt x="146" y="36"/>
                      <a:pt x="150" y="38"/>
                    </a:cubicBezTo>
                    <a:cubicBezTo>
                      <a:pt x="148" y="32"/>
                      <a:pt x="146" y="27"/>
                      <a:pt x="143" y="23"/>
                    </a:cubicBezTo>
                    <a:cubicBezTo>
                      <a:pt x="141" y="20"/>
                      <a:pt x="138" y="17"/>
                      <a:pt x="136" y="14"/>
                    </a:cubicBezTo>
                    <a:cubicBezTo>
                      <a:pt x="133" y="12"/>
                      <a:pt x="130" y="9"/>
                      <a:pt x="127" y="7"/>
                    </a:cubicBezTo>
                    <a:cubicBezTo>
                      <a:pt x="123" y="4"/>
                      <a:pt x="118" y="2"/>
                      <a:pt x="113" y="0"/>
                    </a:cubicBezTo>
                    <a:cubicBezTo>
                      <a:pt x="114" y="4"/>
                      <a:pt x="116" y="8"/>
                      <a:pt x="118" y="12"/>
                    </a:cubicBezTo>
                    <a:cubicBezTo>
                      <a:pt x="120" y="16"/>
                      <a:pt x="123" y="19"/>
                      <a:pt x="126" y="22"/>
                    </a:cubicBezTo>
                    <a:lnTo>
                      <a:pt x="75" y="50"/>
                    </a:lnTo>
                    <a:lnTo>
                      <a:pt x="24" y="22"/>
                    </a:lnTo>
                    <a:cubicBezTo>
                      <a:pt x="27" y="19"/>
                      <a:pt x="30" y="16"/>
                      <a:pt x="32" y="12"/>
                    </a:cubicBezTo>
                    <a:cubicBezTo>
                      <a:pt x="34" y="8"/>
                      <a:pt x="36" y="4"/>
                      <a:pt x="38" y="0"/>
                    </a:cubicBezTo>
                    <a:cubicBezTo>
                      <a:pt x="32" y="2"/>
                      <a:pt x="27" y="4"/>
                      <a:pt x="23" y="7"/>
                    </a:cubicBezTo>
                    <a:cubicBezTo>
                      <a:pt x="20" y="9"/>
                      <a:pt x="17" y="12"/>
                      <a:pt x="14" y="14"/>
                    </a:cubicBezTo>
                    <a:cubicBezTo>
                      <a:pt x="12" y="17"/>
                      <a:pt x="9" y="20"/>
                      <a:pt x="7" y="23"/>
                    </a:cubicBezTo>
                    <a:cubicBezTo>
                      <a:pt x="4" y="27"/>
                      <a:pt x="2" y="32"/>
                      <a:pt x="0" y="38"/>
                    </a:cubicBezTo>
                    <a:cubicBezTo>
                      <a:pt x="4" y="36"/>
                      <a:pt x="8" y="34"/>
                      <a:pt x="12" y="32"/>
                    </a:cubicBezTo>
                    <a:cubicBezTo>
                      <a:pt x="16" y="30"/>
                      <a:pt x="19" y="27"/>
                      <a:pt x="22" y="24"/>
                    </a:cubicBezTo>
                    <a:lnTo>
                      <a:pt x="50" y="75"/>
                    </a:lnTo>
                    <a:lnTo>
                      <a:pt x="22" y="126"/>
                    </a:lnTo>
                    <a:cubicBezTo>
                      <a:pt x="19" y="123"/>
                      <a:pt x="16" y="120"/>
                      <a:pt x="12" y="118"/>
                    </a:cubicBezTo>
                    <a:cubicBezTo>
                      <a:pt x="8" y="116"/>
                      <a:pt x="4" y="114"/>
                      <a:pt x="0" y="113"/>
                    </a:cubicBezTo>
                    <a:cubicBezTo>
                      <a:pt x="2" y="118"/>
                      <a:pt x="4" y="123"/>
                      <a:pt x="7" y="127"/>
                    </a:cubicBezTo>
                    <a:cubicBezTo>
                      <a:pt x="9" y="130"/>
                      <a:pt x="12" y="133"/>
                      <a:pt x="14" y="136"/>
                    </a:cubicBezTo>
                    <a:cubicBezTo>
                      <a:pt x="17" y="138"/>
                      <a:pt x="20" y="141"/>
                      <a:pt x="23" y="143"/>
                    </a:cubicBezTo>
                    <a:cubicBezTo>
                      <a:pt x="27" y="146"/>
                      <a:pt x="32" y="148"/>
                      <a:pt x="38" y="150"/>
                    </a:cubicBezTo>
                    <a:cubicBezTo>
                      <a:pt x="36" y="146"/>
                      <a:pt x="34" y="142"/>
                      <a:pt x="32" y="138"/>
                    </a:cubicBezTo>
                    <a:cubicBezTo>
                      <a:pt x="30" y="134"/>
                      <a:pt x="27" y="131"/>
                      <a:pt x="24" y="128"/>
                    </a:cubicBezTo>
                    <a:lnTo>
                      <a:pt x="75" y="100"/>
                    </a:lnTo>
                    <a:lnTo>
                      <a:pt x="126" y="128"/>
                    </a:lnTo>
                    <a:cubicBezTo>
                      <a:pt x="123" y="131"/>
                      <a:pt x="120" y="134"/>
                      <a:pt x="118" y="13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2" name="Group 1"/>
            <p:cNvGrpSpPr/>
            <p:nvPr/>
          </p:nvGrpSpPr>
          <p:grpSpPr>
            <a:xfrm>
              <a:off x="7428165" y="3322553"/>
              <a:ext cx="2436176" cy="790550"/>
              <a:chOff x="1202099" y="1829309"/>
              <a:chExt cx="10033630" cy="3320164"/>
            </a:xfrm>
          </p:grpSpPr>
          <p:sp>
            <p:nvSpPr>
              <p:cNvPr id="57" name="Rounded Rectangle 56"/>
              <p:cNvSpPr/>
              <p:nvPr/>
            </p:nvSpPr>
            <p:spPr>
              <a:xfrm>
                <a:off x="1845917" y="3708954"/>
                <a:ext cx="9389812" cy="914400"/>
              </a:xfrm>
              <a:prstGeom prst="roundRect">
                <a:avLst>
                  <a:gd name="adj" fmla="val 47549"/>
                </a:avLst>
              </a:prstGeom>
              <a:solidFill>
                <a:schemeClr val="bg1">
                  <a:lumMod val="50000"/>
                </a:schemeClr>
              </a:solidFill>
              <a:ln w="38100">
                <a:solidFill>
                  <a:schemeClr val="bg1">
                    <a:lumMod val="50000"/>
                  </a:schemeClr>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8" name="Rounded Rectangle 57"/>
              <p:cNvSpPr/>
              <p:nvPr/>
            </p:nvSpPr>
            <p:spPr>
              <a:xfrm>
                <a:off x="1202099" y="4235073"/>
                <a:ext cx="9389812" cy="914400"/>
              </a:xfrm>
              <a:prstGeom prst="roundRect">
                <a:avLst>
                  <a:gd name="adj" fmla="val 47549"/>
                </a:avLst>
              </a:prstGeom>
              <a:solidFill>
                <a:schemeClr val="bg1">
                  <a:lumMod val="50000"/>
                </a:schemeClr>
              </a:solidFill>
              <a:ln w="38100">
                <a:solidFill>
                  <a:schemeClr val="bg1">
                    <a:lumMod val="50000"/>
                  </a:schemeClr>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9" name="Shape 4"/>
              <p:cNvSpPr/>
              <p:nvPr/>
            </p:nvSpPr>
            <p:spPr>
              <a:xfrm>
                <a:off x="1387095" y="4439337"/>
                <a:ext cx="567780" cy="4881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0" cap="none" spc="0" normalizeH="0" baseline="0" noProof="0" dirty="0">
                  <a:ln>
                    <a:noFill/>
                  </a:ln>
                  <a:solidFill>
                    <a:prstClr val="white"/>
                  </a:solidFill>
                  <a:effectLst/>
                  <a:uLnTx/>
                  <a:uFillTx/>
                  <a:latin typeface="Calibri"/>
                  <a:ea typeface="+mn-ea"/>
                  <a:cs typeface="+mn-cs"/>
                </a:endParaRPr>
              </a:p>
            </p:txBody>
          </p:sp>
          <p:grpSp>
            <p:nvGrpSpPr>
              <p:cNvPr id="60" name="Group 59"/>
              <p:cNvGrpSpPr>
                <a:grpSpLocks noChangeAspect="1"/>
              </p:cNvGrpSpPr>
              <p:nvPr/>
            </p:nvGrpSpPr>
            <p:grpSpPr>
              <a:xfrm>
                <a:off x="1283476" y="4288126"/>
                <a:ext cx="775018" cy="763242"/>
                <a:chOff x="1202099" y="3402767"/>
                <a:chExt cx="937772" cy="923523"/>
              </a:xfrm>
            </p:grpSpPr>
            <p:sp>
              <p:nvSpPr>
                <p:cNvPr id="61" name="Freeform 60"/>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2" name="Freeform 61"/>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63" name="Group 62"/>
              <p:cNvGrpSpPr>
                <a:grpSpLocks noChangeAspect="1"/>
              </p:cNvGrpSpPr>
              <p:nvPr/>
            </p:nvGrpSpPr>
            <p:grpSpPr>
              <a:xfrm>
                <a:off x="2220913" y="4288126"/>
                <a:ext cx="775018" cy="763242"/>
                <a:chOff x="1202099" y="3402767"/>
                <a:chExt cx="937772" cy="923523"/>
              </a:xfrm>
            </p:grpSpPr>
            <p:sp>
              <p:nvSpPr>
                <p:cNvPr id="64" name="Freeform 63"/>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5" name="Freeform 64"/>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66" name="Group 65"/>
              <p:cNvGrpSpPr>
                <a:grpSpLocks noChangeAspect="1"/>
              </p:cNvGrpSpPr>
              <p:nvPr/>
            </p:nvGrpSpPr>
            <p:grpSpPr>
              <a:xfrm>
                <a:off x="3158350" y="4288126"/>
                <a:ext cx="775018" cy="763242"/>
                <a:chOff x="1202099" y="3402767"/>
                <a:chExt cx="937772" cy="923523"/>
              </a:xfrm>
            </p:grpSpPr>
            <p:sp>
              <p:nvSpPr>
                <p:cNvPr id="67" name="Freeform 66"/>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8" name="Freeform 67"/>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69" name="Group 68"/>
              <p:cNvGrpSpPr>
                <a:grpSpLocks noChangeAspect="1"/>
              </p:cNvGrpSpPr>
              <p:nvPr/>
            </p:nvGrpSpPr>
            <p:grpSpPr>
              <a:xfrm>
                <a:off x="4095787" y="4288126"/>
                <a:ext cx="775018" cy="763242"/>
                <a:chOff x="1202099" y="3402767"/>
                <a:chExt cx="937772" cy="923523"/>
              </a:xfrm>
            </p:grpSpPr>
            <p:sp>
              <p:nvSpPr>
                <p:cNvPr id="70" name="Freeform 69"/>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71" name="Freeform 70"/>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72" name="Group 71"/>
              <p:cNvGrpSpPr>
                <a:grpSpLocks noChangeAspect="1"/>
              </p:cNvGrpSpPr>
              <p:nvPr/>
            </p:nvGrpSpPr>
            <p:grpSpPr>
              <a:xfrm>
                <a:off x="5033224" y="4288126"/>
                <a:ext cx="775018" cy="763242"/>
                <a:chOff x="1202099" y="3402767"/>
                <a:chExt cx="937772" cy="923523"/>
              </a:xfrm>
            </p:grpSpPr>
            <p:sp>
              <p:nvSpPr>
                <p:cNvPr id="73" name="Freeform 72"/>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74" name="Freeform 73"/>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75" name="Group 74"/>
              <p:cNvGrpSpPr>
                <a:grpSpLocks noChangeAspect="1"/>
              </p:cNvGrpSpPr>
              <p:nvPr/>
            </p:nvGrpSpPr>
            <p:grpSpPr>
              <a:xfrm>
                <a:off x="5970661" y="4288126"/>
                <a:ext cx="775018" cy="763242"/>
                <a:chOff x="1202099" y="3402767"/>
                <a:chExt cx="937772" cy="923523"/>
              </a:xfrm>
            </p:grpSpPr>
            <p:sp>
              <p:nvSpPr>
                <p:cNvPr id="76" name="Freeform 75"/>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77" name="Freeform 76"/>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78" name="Group 77"/>
              <p:cNvGrpSpPr>
                <a:grpSpLocks noChangeAspect="1"/>
              </p:cNvGrpSpPr>
              <p:nvPr/>
            </p:nvGrpSpPr>
            <p:grpSpPr>
              <a:xfrm>
                <a:off x="6908098" y="4288126"/>
                <a:ext cx="775018" cy="763242"/>
                <a:chOff x="1202099" y="3402767"/>
                <a:chExt cx="937772" cy="923523"/>
              </a:xfrm>
            </p:grpSpPr>
            <p:sp>
              <p:nvSpPr>
                <p:cNvPr id="79" name="Freeform 78"/>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80" name="Freeform 79"/>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81" name="Group 80"/>
              <p:cNvGrpSpPr>
                <a:grpSpLocks noChangeAspect="1"/>
              </p:cNvGrpSpPr>
              <p:nvPr/>
            </p:nvGrpSpPr>
            <p:grpSpPr>
              <a:xfrm>
                <a:off x="7845535" y="4288126"/>
                <a:ext cx="775018" cy="763242"/>
                <a:chOff x="1202099" y="3402767"/>
                <a:chExt cx="937772" cy="923523"/>
              </a:xfrm>
            </p:grpSpPr>
            <p:sp>
              <p:nvSpPr>
                <p:cNvPr id="82" name="Freeform 81"/>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83" name="Freeform 82"/>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84" name="Group 83"/>
              <p:cNvGrpSpPr>
                <a:grpSpLocks noChangeAspect="1"/>
              </p:cNvGrpSpPr>
              <p:nvPr/>
            </p:nvGrpSpPr>
            <p:grpSpPr>
              <a:xfrm>
                <a:off x="8782972" y="4288126"/>
                <a:ext cx="775018" cy="763242"/>
                <a:chOff x="1202099" y="3402767"/>
                <a:chExt cx="937772" cy="923523"/>
              </a:xfrm>
            </p:grpSpPr>
            <p:sp>
              <p:nvSpPr>
                <p:cNvPr id="85" name="Freeform 84"/>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86" name="Freeform 85"/>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87" name="Group 86"/>
              <p:cNvGrpSpPr>
                <a:grpSpLocks noChangeAspect="1"/>
              </p:cNvGrpSpPr>
              <p:nvPr/>
            </p:nvGrpSpPr>
            <p:grpSpPr>
              <a:xfrm>
                <a:off x="10440232" y="3819226"/>
                <a:ext cx="704562" cy="693856"/>
                <a:chOff x="1202099" y="3402767"/>
                <a:chExt cx="937772" cy="923523"/>
              </a:xfrm>
            </p:grpSpPr>
            <p:sp>
              <p:nvSpPr>
                <p:cNvPr id="88" name="Freeform 87"/>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89" name="Freeform 88"/>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90" name="Group 89"/>
              <p:cNvGrpSpPr>
                <a:grpSpLocks noChangeAspect="1"/>
              </p:cNvGrpSpPr>
              <p:nvPr/>
            </p:nvGrpSpPr>
            <p:grpSpPr>
              <a:xfrm>
                <a:off x="9723262" y="4290274"/>
                <a:ext cx="775018" cy="763242"/>
                <a:chOff x="1202099" y="3402767"/>
                <a:chExt cx="937772" cy="923523"/>
              </a:xfrm>
            </p:grpSpPr>
            <p:sp>
              <p:nvSpPr>
                <p:cNvPr id="91" name="Freeform 90"/>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92" name="Freeform 91"/>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3" name="Parallelogram 92"/>
              <p:cNvSpPr/>
              <p:nvPr/>
            </p:nvSpPr>
            <p:spPr>
              <a:xfrm>
                <a:off x="1910464" y="3762007"/>
                <a:ext cx="8691806" cy="455152"/>
              </a:xfrm>
              <a:prstGeom prst="parallelogram">
                <a:avLst>
                  <a:gd name="adj" fmla="val 10098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cxnSp>
            <p:nvCxnSpPr>
              <p:cNvPr id="94" name="Straight Connector 93"/>
              <p:cNvCxnSpPr/>
              <p:nvPr/>
            </p:nvCxnSpPr>
            <p:spPr>
              <a:xfrm flipV="1">
                <a:off x="10173281"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V="1">
                <a:off x="9752241"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V="1">
                <a:off x="9331203"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V="1">
                <a:off x="8910164"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V="1">
                <a:off x="8489125"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V="1">
                <a:off x="8068086"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V="1">
                <a:off x="7647047"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V="1">
                <a:off x="7226008"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V="1">
                <a:off x="6804969"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V="1">
                <a:off x="6383930"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V="1">
                <a:off x="5962891"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5541852"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V="1">
                <a:off x="5120813"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V="1">
                <a:off x="4699774"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4278735"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3857696"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V="1">
                <a:off x="3436657"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V="1">
                <a:off x="3015618"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V="1">
                <a:off x="2594579"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V="1">
                <a:off x="2173540"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14" name="Picture 113"/>
              <p:cNvPicPr>
                <a:picLocks noChangeAspect="1"/>
              </p:cNvPicPr>
              <p:nvPr/>
            </p:nvPicPr>
            <p:blipFill>
              <a:blip r:embed="rId2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9594047">
                <a:off x="10092763" y="2667955"/>
                <a:ext cx="690268" cy="670114"/>
              </a:xfrm>
              <a:prstGeom prst="rect">
                <a:avLst/>
              </a:prstGeom>
              <a:effectLst>
                <a:innerShdw blurRad="63500" dist="50800" dir="18900000">
                  <a:prstClr val="black">
                    <a:alpha val="50000"/>
                  </a:prstClr>
                </a:innerShdw>
              </a:effectLst>
            </p:spPr>
          </p:pic>
          <p:pic>
            <p:nvPicPr>
              <p:cNvPr id="115" name="Picture 114"/>
              <p:cNvPicPr>
                <a:picLocks noChangeAspect="1"/>
              </p:cNvPicPr>
              <p:nvPr/>
            </p:nvPicPr>
            <p:blipFill>
              <a:blip r:embed="rId2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227330" y="1829309"/>
                <a:ext cx="1414395" cy="810838"/>
              </a:xfrm>
              <a:prstGeom prst="rect">
                <a:avLst/>
              </a:prstGeom>
              <a:effectLst>
                <a:innerShdw blurRad="63500" dist="50800" dir="18900000">
                  <a:prstClr val="black">
                    <a:alpha val="50000"/>
                  </a:prstClr>
                </a:innerShdw>
              </a:effectLst>
            </p:spPr>
          </p:pic>
          <p:pic>
            <p:nvPicPr>
              <p:cNvPr id="116" name="Picture 115"/>
              <p:cNvPicPr>
                <a:picLocks noChangeAspect="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54451" y="2611482"/>
                <a:ext cx="810838" cy="810838"/>
              </a:xfrm>
              <a:prstGeom prst="rect">
                <a:avLst/>
              </a:prstGeom>
              <a:effectLst>
                <a:innerShdw blurRad="63500" dist="50800" dir="18900000">
                  <a:prstClr val="black">
                    <a:alpha val="50000"/>
                  </a:prstClr>
                </a:innerShdw>
              </a:effectLst>
            </p:spPr>
          </p:pic>
          <p:grpSp>
            <p:nvGrpSpPr>
              <p:cNvPr id="117" name="Group 116"/>
              <p:cNvGrpSpPr/>
              <p:nvPr/>
            </p:nvGrpSpPr>
            <p:grpSpPr>
              <a:xfrm>
                <a:off x="2563494" y="2714035"/>
                <a:ext cx="1503124" cy="1503124"/>
                <a:chOff x="654163" y="2591203"/>
                <a:chExt cx="1503124" cy="1503124"/>
              </a:xfrm>
              <a:solidFill>
                <a:schemeClr val="accent1">
                  <a:lumMod val="60000"/>
                  <a:lumOff val="40000"/>
                </a:schemeClr>
              </a:solidFill>
            </p:grpSpPr>
            <p:sp>
              <p:nvSpPr>
                <p:cNvPr id="118" name="Cube 117"/>
                <p:cNvSpPr/>
                <p:nvPr/>
              </p:nvSpPr>
              <p:spPr>
                <a:xfrm>
                  <a:off x="654163" y="2591203"/>
                  <a:ext cx="1503124" cy="1503124"/>
                </a:xfrm>
                <a:prstGeom prst="cub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cxnSp>
              <p:nvCxnSpPr>
                <p:cNvPr id="119" name="Straight Connector 118"/>
                <p:cNvCxnSpPr/>
                <p:nvPr/>
              </p:nvCxnSpPr>
              <p:spPr>
                <a:xfrm>
                  <a:off x="846161" y="2760847"/>
                  <a:ext cx="1100240" cy="0"/>
                </a:xfrm>
                <a:prstGeom prst="line">
                  <a:avLst/>
                </a:prstGeom>
                <a:grpFill/>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0" name="Group 119"/>
              <p:cNvGrpSpPr/>
              <p:nvPr/>
            </p:nvGrpSpPr>
            <p:grpSpPr>
              <a:xfrm>
                <a:off x="5488458" y="2714035"/>
                <a:ext cx="1503124" cy="1503124"/>
                <a:chOff x="654163" y="2591203"/>
                <a:chExt cx="1503124" cy="1503124"/>
              </a:xfrm>
              <a:solidFill>
                <a:schemeClr val="accent1">
                  <a:lumMod val="60000"/>
                  <a:lumOff val="40000"/>
                </a:schemeClr>
              </a:solidFill>
            </p:grpSpPr>
            <p:sp>
              <p:nvSpPr>
                <p:cNvPr id="121" name="Cube 120"/>
                <p:cNvSpPr/>
                <p:nvPr/>
              </p:nvSpPr>
              <p:spPr>
                <a:xfrm>
                  <a:off x="654163" y="2591203"/>
                  <a:ext cx="1503124" cy="1503124"/>
                </a:xfrm>
                <a:prstGeom prst="cub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cxnSp>
              <p:nvCxnSpPr>
                <p:cNvPr id="122" name="Straight Connector 121"/>
                <p:cNvCxnSpPr/>
                <p:nvPr/>
              </p:nvCxnSpPr>
              <p:spPr>
                <a:xfrm>
                  <a:off x="846161" y="2760847"/>
                  <a:ext cx="1100240" cy="0"/>
                </a:xfrm>
                <a:prstGeom prst="line">
                  <a:avLst/>
                </a:prstGeom>
                <a:grpFill/>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3" name="Group 122"/>
              <p:cNvGrpSpPr/>
              <p:nvPr/>
            </p:nvGrpSpPr>
            <p:grpSpPr>
              <a:xfrm>
                <a:off x="8413422" y="2714035"/>
                <a:ext cx="1503124" cy="1503124"/>
                <a:chOff x="654163" y="2591203"/>
                <a:chExt cx="1503124" cy="1503124"/>
              </a:xfrm>
              <a:solidFill>
                <a:schemeClr val="accent1">
                  <a:lumMod val="60000"/>
                  <a:lumOff val="40000"/>
                </a:schemeClr>
              </a:solidFill>
            </p:grpSpPr>
            <p:sp>
              <p:nvSpPr>
                <p:cNvPr id="124" name="Cube 123"/>
                <p:cNvSpPr/>
                <p:nvPr/>
              </p:nvSpPr>
              <p:spPr>
                <a:xfrm>
                  <a:off x="654163" y="2591203"/>
                  <a:ext cx="1503124" cy="1503124"/>
                </a:xfrm>
                <a:prstGeom prst="cub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cxnSp>
              <p:nvCxnSpPr>
                <p:cNvPr id="125" name="Straight Connector 124"/>
                <p:cNvCxnSpPr/>
                <p:nvPr/>
              </p:nvCxnSpPr>
              <p:spPr>
                <a:xfrm>
                  <a:off x="846161" y="2760847"/>
                  <a:ext cx="1100240" cy="0"/>
                </a:xfrm>
                <a:prstGeom prst="line">
                  <a:avLst/>
                </a:prstGeom>
                <a:grpFill/>
                <a:ln w="31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6" name="Cube 125"/>
              <p:cNvSpPr/>
              <p:nvPr/>
            </p:nvSpPr>
            <p:spPr>
              <a:xfrm>
                <a:off x="4774449" y="2543358"/>
                <a:ext cx="3003797" cy="1744768"/>
              </a:xfrm>
              <a:prstGeom prst="cube">
                <a:avLst/>
              </a:prstGeom>
              <a:solidFill>
                <a:schemeClr val="tx1">
                  <a:alpha val="38824"/>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58" name="Network2"/>
            <p:cNvSpPr>
              <a:spLocks noChangeAspect="1"/>
            </p:cNvSpPr>
            <p:nvPr>
              <p:custDataLst>
                <p:tags r:id="rId4"/>
              </p:custDataLst>
            </p:nvPr>
          </p:nvSpPr>
          <p:spPr bwMode="auto">
            <a:xfrm>
              <a:off x="6799218" y="4936203"/>
              <a:ext cx="538163" cy="542925"/>
            </a:xfrm>
            <a:custGeom>
              <a:avLst/>
              <a:gdLst>
                <a:gd name="T0" fmla="*/ 904 w 904"/>
                <a:gd name="T1" fmla="*/ 157 h 907"/>
                <a:gd name="T2" fmla="*/ 815 w 904"/>
                <a:gd name="T3" fmla="*/ 154 h 907"/>
                <a:gd name="T4" fmla="*/ 608 w 904"/>
                <a:gd name="T5" fmla="*/ 150 h 907"/>
                <a:gd name="T6" fmla="*/ 630 w 904"/>
                <a:gd name="T7" fmla="*/ 40 h 907"/>
                <a:gd name="T8" fmla="*/ 550 w 904"/>
                <a:gd name="T9" fmla="*/ 40 h 907"/>
                <a:gd name="T10" fmla="*/ 583 w 904"/>
                <a:gd name="T11" fmla="*/ 151 h 907"/>
                <a:gd name="T12" fmla="*/ 417 w 904"/>
                <a:gd name="T13" fmla="*/ 90 h 907"/>
                <a:gd name="T14" fmla="*/ 373 w 904"/>
                <a:gd name="T15" fmla="*/ 45 h 907"/>
                <a:gd name="T16" fmla="*/ 373 w 904"/>
                <a:gd name="T17" fmla="*/ 133 h 907"/>
                <a:gd name="T18" fmla="*/ 537 w 904"/>
                <a:gd name="T19" fmla="*/ 197 h 907"/>
                <a:gd name="T20" fmla="*/ 543 w 904"/>
                <a:gd name="T21" fmla="*/ 238 h 907"/>
                <a:gd name="T22" fmla="*/ 277 w 904"/>
                <a:gd name="T23" fmla="*/ 446 h 907"/>
                <a:gd name="T24" fmla="*/ 140 w 904"/>
                <a:gd name="T25" fmla="*/ 352 h 907"/>
                <a:gd name="T26" fmla="*/ 103 w 904"/>
                <a:gd name="T27" fmla="*/ 270 h 907"/>
                <a:gd name="T28" fmla="*/ 103 w 904"/>
                <a:gd name="T29" fmla="*/ 369 h 907"/>
                <a:gd name="T30" fmla="*/ 226 w 904"/>
                <a:gd name="T31" fmla="*/ 474 h 907"/>
                <a:gd name="T32" fmla="*/ 217 w 904"/>
                <a:gd name="T33" fmla="*/ 515 h 907"/>
                <a:gd name="T34" fmla="*/ 40 w 904"/>
                <a:gd name="T35" fmla="*/ 549 h 907"/>
                <a:gd name="T36" fmla="*/ 40 w 904"/>
                <a:gd name="T37" fmla="*/ 629 h 907"/>
                <a:gd name="T38" fmla="*/ 227 w 904"/>
                <a:gd name="T39" fmla="*/ 539 h 907"/>
                <a:gd name="T40" fmla="*/ 266 w 904"/>
                <a:gd name="T41" fmla="*/ 656 h 907"/>
                <a:gd name="T42" fmla="*/ 278 w 904"/>
                <a:gd name="T43" fmla="*/ 733 h 907"/>
                <a:gd name="T44" fmla="*/ 291 w 904"/>
                <a:gd name="T45" fmla="*/ 656 h 907"/>
                <a:gd name="T46" fmla="*/ 334 w 904"/>
                <a:gd name="T47" fmla="*/ 530 h 907"/>
                <a:gd name="T48" fmla="*/ 536 w 904"/>
                <a:gd name="T49" fmla="*/ 576 h 907"/>
                <a:gd name="T50" fmla="*/ 590 w 904"/>
                <a:gd name="T51" fmla="*/ 619 h 907"/>
                <a:gd name="T52" fmla="*/ 613 w 904"/>
                <a:gd name="T53" fmla="*/ 738 h 907"/>
                <a:gd name="T54" fmla="*/ 554 w 904"/>
                <a:gd name="T55" fmla="*/ 819 h 907"/>
                <a:gd name="T56" fmla="*/ 496 w 904"/>
                <a:gd name="T57" fmla="*/ 855 h 907"/>
                <a:gd name="T58" fmla="*/ 576 w 904"/>
                <a:gd name="T59" fmla="*/ 855 h 907"/>
                <a:gd name="T60" fmla="*/ 633 w 904"/>
                <a:gd name="T61" fmla="*/ 775 h 907"/>
                <a:gd name="T62" fmla="*/ 689 w 904"/>
                <a:gd name="T63" fmla="*/ 769 h 907"/>
                <a:gd name="T64" fmla="*/ 799 w 904"/>
                <a:gd name="T65" fmla="*/ 867 h 907"/>
                <a:gd name="T66" fmla="*/ 879 w 904"/>
                <a:gd name="T67" fmla="*/ 867 h 907"/>
                <a:gd name="T68" fmla="*/ 825 w 904"/>
                <a:gd name="T69" fmla="*/ 830 h 907"/>
                <a:gd name="T70" fmla="*/ 702 w 904"/>
                <a:gd name="T71" fmla="*/ 738 h 907"/>
                <a:gd name="T72" fmla="*/ 656 w 904"/>
                <a:gd name="T73" fmla="*/ 693 h 907"/>
                <a:gd name="T74" fmla="*/ 624 w 904"/>
                <a:gd name="T75" fmla="*/ 576 h 907"/>
                <a:gd name="T76" fmla="*/ 546 w 904"/>
                <a:gd name="T77" fmla="*/ 548 h 907"/>
                <a:gd name="T78" fmla="*/ 333 w 904"/>
                <a:gd name="T79" fmla="*/ 484 h 907"/>
                <a:gd name="T80" fmla="*/ 597 w 904"/>
                <a:gd name="T81" fmla="*/ 270 h 907"/>
                <a:gd name="T82" fmla="*/ 746 w 904"/>
                <a:gd name="T83" fmla="*/ 374 h 907"/>
                <a:gd name="T84" fmla="*/ 782 w 904"/>
                <a:gd name="T85" fmla="*/ 431 h 907"/>
                <a:gd name="T86" fmla="*/ 782 w 904"/>
                <a:gd name="T87" fmla="*/ 351 h 907"/>
                <a:gd name="T88" fmla="*/ 648 w 904"/>
                <a:gd name="T89" fmla="*/ 242 h 907"/>
                <a:gd name="T90" fmla="*/ 657 w 904"/>
                <a:gd name="T91" fmla="*/ 207 h 907"/>
                <a:gd name="T92" fmla="*/ 859 w 904"/>
                <a:gd name="T93" fmla="*/ 201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04" h="907">
                  <a:moveTo>
                    <a:pt x="859" y="201"/>
                  </a:moveTo>
                  <a:cubicBezTo>
                    <a:pt x="884" y="201"/>
                    <a:pt x="904" y="182"/>
                    <a:pt x="904" y="157"/>
                  </a:cubicBezTo>
                  <a:cubicBezTo>
                    <a:pt x="904" y="133"/>
                    <a:pt x="884" y="113"/>
                    <a:pt x="859" y="113"/>
                  </a:cubicBezTo>
                  <a:cubicBezTo>
                    <a:pt x="836" y="113"/>
                    <a:pt x="817" y="131"/>
                    <a:pt x="815" y="154"/>
                  </a:cubicBezTo>
                  <a:lnTo>
                    <a:pt x="651" y="182"/>
                  </a:lnTo>
                  <a:cubicBezTo>
                    <a:pt x="642" y="166"/>
                    <a:pt x="627" y="154"/>
                    <a:pt x="608" y="150"/>
                  </a:cubicBezTo>
                  <a:lnTo>
                    <a:pt x="605" y="77"/>
                  </a:lnTo>
                  <a:cubicBezTo>
                    <a:pt x="620" y="71"/>
                    <a:pt x="630" y="56"/>
                    <a:pt x="630" y="40"/>
                  </a:cubicBezTo>
                  <a:cubicBezTo>
                    <a:pt x="630" y="18"/>
                    <a:pt x="612" y="0"/>
                    <a:pt x="590" y="0"/>
                  </a:cubicBezTo>
                  <a:cubicBezTo>
                    <a:pt x="568" y="0"/>
                    <a:pt x="550" y="18"/>
                    <a:pt x="550" y="40"/>
                  </a:cubicBezTo>
                  <a:cubicBezTo>
                    <a:pt x="550" y="58"/>
                    <a:pt x="563" y="74"/>
                    <a:pt x="580" y="78"/>
                  </a:cubicBezTo>
                  <a:lnTo>
                    <a:pt x="583" y="151"/>
                  </a:lnTo>
                  <a:cubicBezTo>
                    <a:pt x="568" y="154"/>
                    <a:pt x="556" y="162"/>
                    <a:pt x="548" y="174"/>
                  </a:cubicBezTo>
                  <a:lnTo>
                    <a:pt x="417" y="90"/>
                  </a:lnTo>
                  <a:cubicBezTo>
                    <a:pt x="417" y="90"/>
                    <a:pt x="418" y="89"/>
                    <a:pt x="418" y="89"/>
                  </a:cubicBezTo>
                  <a:cubicBezTo>
                    <a:pt x="418" y="65"/>
                    <a:pt x="398" y="45"/>
                    <a:pt x="373" y="45"/>
                  </a:cubicBezTo>
                  <a:cubicBezTo>
                    <a:pt x="349" y="45"/>
                    <a:pt x="329" y="65"/>
                    <a:pt x="329" y="89"/>
                  </a:cubicBezTo>
                  <a:cubicBezTo>
                    <a:pt x="329" y="113"/>
                    <a:pt x="349" y="133"/>
                    <a:pt x="373" y="133"/>
                  </a:cubicBezTo>
                  <a:cubicBezTo>
                    <a:pt x="388" y="133"/>
                    <a:pt x="401" y="126"/>
                    <a:pt x="409" y="115"/>
                  </a:cubicBezTo>
                  <a:lnTo>
                    <a:pt x="537" y="197"/>
                  </a:lnTo>
                  <a:cubicBezTo>
                    <a:pt x="536" y="201"/>
                    <a:pt x="536" y="205"/>
                    <a:pt x="536" y="210"/>
                  </a:cubicBezTo>
                  <a:cubicBezTo>
                    <a:pt x="536" y="220"/>
                    <a:pt x="539" y="229"/>
                    <a:pt x="543" y="238"/>
                  </a:cubicBezTo>
                  <a:lnTo>
                    <a:pt x="319" y="463"/>
                  </a:lnTo>
                  <a:cubicBezTo>
                    <a:pt x="308" y="452"/>
                    <a:pt x="293" y="446"/>
                    <a:pt x="277" y="446"/>
                  </a:cubicBezTo>
                  <a:cubicBezTo>
                    <a:pt x="265" y="446"/>
                    <a:pt x="253" y="450"/>
                    <a:pt x="244" y="456"/>
                  </a:cubicBezTo>
                  <a:lnTo>
                    <a:pt x="140" y="352"/>
                  </a:lnTo>
                  <a:cubicBezTo>
                    <a:pt x="147" y="344"/>
                    <a:pt x="152" y="332"/>
                    <a:pt x="152" y="320"/>
                  </a:cubicBezTo>
                  <a:cubicBezTo>
                    <a:pt x="152" y="292"/>
                    <a:pt x="130" y="270"/>
                    <a:pt x="103" y="270"/>
                  </a:cubicBezTo>
                  <a:cubicBezTo>
                    <a:pt x="76" y="270"/>
                    <a:pt x="54" y="292"/>
                    <a:pt x="54" y="320"/>
                  </a:cubicBezTo>
                  <a:cubicBezTo>
                    <a:pt x="54" y="347"/>
                    <a:pt x="76" y="369"/>
                    <a:pt x="103" y="369"/>
                  </a:cubicBezTo>
                  <a:cubicBezTo>
                    <a:pt x="108" y="369"/>
                    <a:pt x="113" y="368"/>
                    <a:pt x="118" y="366"/>
                  </a:cubicBezTo>
                  <a:lnTo>
                    <a:pt x="226" y="474"/>
                  </a:lnTo>
                  <a:cubicBezTo>
                    <a:pt x="220" y="483"/>
                    <a:pt x="216" y="494"/>
                    <a:pt x="216" y="507"/>
                  </a:cubicBezTo>
                  <a:cubicBezTo>
                    <a:pt x="216" y="510"/>
                    <a:pt x="217" y="513"/>
                    <a:pt x="217" y="515"/>
                  </a:cubicBezTo>
                  <a:lnTo>
                    <a:pt x="74" y="568"/>
                  </a:lnTo>
                  <a:cubicBezTo>
                    <a:pt x="67" y="557"/>
                    <a:pt x="55" y="549"/>
                    <a:pt x="40" y="549"/>
                  </a:cubicBezTo>
                  <a:cubicBezTo>
                    <a:pt x="18" y="549"/>
                    <a:pt x="0" y="567"/>
                    <a:pt x="0" y="589"/>
                  </a:cubicBezTo>
                  <a:cubicBezTo>
                    <a:pt x="0" y="611"/>
                    <a:pt x="18" y="629"/>
                    <a:pt x="40" y="629"/>
                  </a:cubicBezTo>
                  <a:cubicBezTo>
                    <a:pt x="61" y="629"/>
                    <a:pt x="78" y="613"/>
                    <a:pt x="80" y="593"/>
                  </a:cubicBezTo>
                  <a:lnTo>
                    <a:pt x="227" y="539"/>
                  </a:lnTo>
                  <a:cubicBezTo>
                    <a:pt x="235" y="553"/>
                    <a:pt x="254" y="563"/>
                    <a:pt x="266" y="566"/>
                  </a:cubicBezTo>
                  <a:lnTo>
                    <a:pt x="266" y="656"/>
                  </a:lnTo>
                  <a:cubicBezTo>
                    <a:pt x="254" y="661"/>
                    <a:pt x="238" y="676"/>
                    <a:pt x="238" y="693"/>
                  </a:cubicBezTo>
                  <a:cubicBezTo>
                    <a:pt x="238" y="715"/>
                    <a:pt x="255" y="733"/>
                    <a:pt x="278" y="733"/>
                  </a:cubicBezTo>
                  <a:cubicBezTo>
                    <a:pt x="300" y="733"/>
                    <a:pt x="318" y="715"/>
                    <a:pt x="318" y="693"/>
                  </a:cubicBezTo>
                  <a:cubicBezTo>
                    <a:pt x="318" y="676"/>
                    <a:pt x="304" y="661"/>
                    <a:pt x="291" y="656"/>
                  </a:cubicBezTo>
                  <a:lnTo>
                    <a:pt x="291" y="566"/>
                  </a:lnTo>
                  <a:cubicBezTo>
                    <a:pt x="304" y="562"/>
                    <a:pt x="327" y="548"/>
                    <a:pt x="334" y="530"/>
                  </a:cubicBezTo>
                  <a:lnTo>
                    <a:pt x="537" y="571"/>
                  </a:lnTo>
                  <a:cubicBezTo>
                    <a:pt x="537" y="573"/>
                    <a:pt x="536" y="574"/>
                    <a:pt x="536" y="576"/>
                  </a:cubicBezTo>
                  <a:cubicBezTo>
                    <a:pt x="536" y="600"/>
                    <a:pt x="556" y="620"/>
                    <a:pt x="580" y="620"/>
                  </a:cubicBezTo>
                  <a:cubicBezTo>
                    <a:pt x="584" y="620"/>
                    <a:pt x="587" y="619"/>
                    <a:pt x="590" y="619"/>
                  </a:cubicBezTo>
                  <a:lnTo>
                    <a:pt x="632" y="701"/>
                  </a:lnTo>
                  <a:cubicBezTo>
                    <a:pt x="621" y="709"/>
                    <a:pt x="613" y="723"/>
                    <a:pt x="613" y="738"/>
                  </a:cubicBezTo>
                  <a:cubicBezTo>
                    <a:pt x="613" y="744"/>
                    <a:pt x="615" y="750"/>
                    <a:pt x="617" y="756"/>
                  </a:cubicBezTo>
                  <a:lnTo>
                    <a:pt x="554" y="819"/>
                  </a:lnTo>
                  <a:cubicBezTo>
                    <a:pt x="548" y="817"/>
                    <a:pt x="542" y="815"/>
                    <a:pt x="536" y="815"/>
                  </a:cubicBezTo>
                  <a:cubicBezTo>
                    <a:pt x="514" y="815"/>
                    <a:pt x="496" y="833"/>
                    <a:pt x="496" y="855"/>
                  </a:cubicBezTo>
                  <a:cubicBezTo>
                    <a:pt x="496" y="877"/>
                    <a:pt x="514" y="895"/>
                    <a:pt x="536" y="895"/>
                  </a:cubicBezTo>
                  <a:cubicBezTo>
                    <a:pt x="558" y="895"/>
                    <a:pt x="576" y="877"/>
                    <a:pt x="576" y="855"/>
                  </a:cubicBezTo>
                  <a:cubicBezTo>
                    <a:pt x="576" y="848"/>
                    <a:pt x="574" y="842"/>
                    <a:pt x="571" y="837"/>
                  </a:cubicBezTo>
                  <a:lnTo>
                    <a:pt x="633" y="775"/>
                  </a:lnTo>
                  <a:cubicBezTo>
                    <a:pt x="640" y="779"/>
                    <a:pt x="649" y="782"/>
                    <a:pt x="657" y="782"/>
                  </a:cubicBezTo>
                  <a:cubicBezTo>
                    <a:pt x="670" y="782"/>
                    <a:pt x="681" y="777"/>
                    <a:pt x="689" y="769"/>
                  </a:cubicBezTo>
                  <a:lnTo>
                    <a:pt x="805" y="847"/>
                  </a:lnTo>
                  <a:cubicBezTo>
                    <a:pt x="801" y="853"/>
                    <a:pt x="799" y="860"/>
                    <a:pt x="799" y="867"/>
                  </a:cubicBezTo>
                  <a:cubicBezTo>
                    <a:pt x="799" y="889"/>
                    <a:pt x="817" y="907"/>
                    <a:pt x="839" y="907"/>
                  </a:cubicBezTo>
                  <a:cubicBezTo>
                    <a:pt x="861" y="907"/>
                    <a:pt x="879" y="889"/>
                    <a:pt x="879" y="867"/>
                  </a:cubicBezTo>
                  <a:cubicBezTo>
                    <a:pt x="879" y="845"/>
                    <a:pt x="861" y="827"/>
                    <a:pt x="839" y="827"/>
                  </a:cubicBezTo>
                  <a:cubicBezTo>
                    <a:pt x="834" y="827"/>
                    <a:pt x="829" y="828"/>
                    <a:pt x="825" y="830"/>
                  </a:cubicBezTo>
                  <a:lnTo>
                    <a:pt x="701" y="747"/>
                  </a:lnTo>
                  <a:cubicBezTo>
                    <a:pt x="701" y="744"/>
                    <a:pt x="702" y="741"/>
                    <a:pt x="702" y="738"/>
                  </a:cubicBezTo>
                  <a:cubicBezTo>
                    <a:pt x="702" y="713"/>
                    <a:pt x="682" y="693"/>
                    <a:pt x="657" y="693"/>
                  </a:cubicBezTo>
                  <a:cubicBezTo>
                    <a:pt x="657" y="693"/>
                    <a:pt x="657" y="693"/>
                    <a:pt x="656" y="693"/>
                  </a:cubicBezTo>
                  <a:lnTo>
                    <a:pt x="612" y="606"/>
                  </a:lnTo>
                  <a:cubicBezTo>
                    <a:pt x="620" y="598"/>
                    <a:pt x="624" y="588"/>
                    <a:pt x="624" y="576"/>
                  </a:cubicBezTo>
                  <a:cubicBezTo>
                    <a:pt x="624" y="551"/>
                    <a:pt x="605" y="531"/>
                    <a:pt x="580" y="531"/>
                  </a:cubicBezTo>
                  <a:cubicBezTo>
                    <a:pt x="566" y="531"/>
                    <a:pt x="554" y="538"/>
                    <a:pt x="546" y="548"/>
                  </a:cubicBezTo>
                  <a:lnTo>
                    <a:pt x="338" y="505"/>
                  </a:lnTo>
                  <a:cubicBezTo>
                    <a:pt x="338" y="497"/>
                    <a:pt x="336" y="490"/>
                    <a:pt x="333" y="484"/>
                  </a:cubicBezTo>
                  <a:lnTo>
                    <a:pt x="559" y="257"/>
                  </a:lnTo>
                  <a:cubicBezTo>
                    <a:pt x="569" y="265"/>
                    <a:pt x="582" y="270"/>
                    <a:pt x="597" y="270"/>
                  </a:cubicBezTo>
                  <a:cubicBezTo>
                    <a:pt x="609" y="270"/>
                    <a:pt x="621" y="266"/>
                    <a:pt x="631" y="260"/>
                  </a:cubicBezTo>
                  <a:lnTo>
                    <a:pt x="746" y="374"/>
                  </a:lnTo>
                  <a:cubicBezTo>
                    <a:pt x="744" y="379"/>
                    <a:pt x="742" y="385"/>
                    <a:pt x="742" y="391"/>
                  </a:cubicBezTo>
                  <a:cubicBezTo>
                    <a:pt x="742" y="413"/>
                    <a:pt x="760" y="431"/>
                    <a:pt x="782" y="431"/>
                  </a:cubicBezTo>
                  <a:cubicBezTo>
                    <a:pt x="804" y="431"/>
                    <a:pt x="822" y="413"/>
                    <a:pt x="822" y="391"/>
                  </a:cubicBezTo>
                  <a:cubicBezTo>
                    <a:pt x="822" y="369"/>
                    <a:pt x="804" y="351"/>
                    <a:pt x="782" y="351"/>
                  </a:cubicBezTo>
                  <a:cubicBezTo>
                    <a:pt x="775" y="351"/>
                    <a:pt x="769" y="353"/>
                    <a:pt x="764" y="356"/>
                  </a:cubicBezTo>
                  <a:lnTo>
                    <a:pt x="648" y="242"/>
                  </a:lnTo>
                  <a:cubicBezTo>
                    <a:pt x="654" y="232"/>
                    <a:pt x="657" y="221"/>
                    <a:pt x="657" y="210"/>
                  </a:cubicBezTo>
                  <a:cubicBezTo>
                    <a:pt x="657" y="209"/>
                    <a:pt x="657" y="208"/>
                    <a:pt x="657" y="207"/>
                  </a:cubicBezTo>
                  <a:lnTo>
                    <a:pt x="821" y="178"/>
                  </a:lnTo>
                  <a:cubicBezTo>
                    <a:pt x="828" y="192"/>
                    <a:pt x="843" y="201"/>
                    <a:pt x="859" y="201"/>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59" name="Settings"/>
            <p:cNvGrpSpPr>
              <a:grpSpLocks noChangeAspect="1"/>
            </p:cNvGrpSpPr>
            <p:nvPr>
              <p:custDataLst>
                <p:tags r:id="rId5"/>
              </p:custDataLst>
            </p:nvPr>
          </p:nvGrpSpPr>
          <p:grpSpPr bwMode="auto">
            <a:xfrm>
              <a:off x="10608670" y="4050817"/>
              <a:ext cx="509703" cy="542925"/>
              <a:chOff x="2676" y="1062"/>
              <a:chExt cx="2240" cy="2386"/>
            </a:xfrm>
            <a:solidFill>
              <a:schemeClr val="bg1"/>
            </a:solidFill>
          </p:grpSpPr>
          <p:sp>
            <p:nvSpPr>
              <p:cNvPr id="160" name="Freeform 25"/>
              <p:cNvSpPr>
                <a:spLocks/>
              </p:cNvSpPr>
              <p:nvPr/>
            </p:nvSpPr>
            <p:spPr bwMode="auto">
              <a:xfrm>
                <a:off x="2744" y="1062"/>
                <a:ext cx="262" cy="1420"/>
              </a:xfrm>
              <a:custGeom>
                <a:avLst/>
                <a:gdLst>
                  <a:gd name="T0" fmla="*/ 66 w 66"/>
                  <a:gd name="T1" fmla="*/ 357 h 357"/>
                  <a:gd name="T2" fmla="*/ 66 w 66"/>
                  <a:gd name="T3" fmla="*/ 33 h 357"/>
                  <a:gd name="T4" fmla="*/ 33 w 66"/>
                  <a:gd name="T5" fmla="*/ 0 h 357"/>
                  <a:gd name="T6" fmla="*/ 0 w 66"/>
                  <a:gd name="T7" fmla="*/ 33 h 357"/>
                  <a:gd name="T8" fmla="*/ 0 w 66"/>
                  <a:gd name="T9" fmla="*/ 357 h 357"/>
                  <a:gd name="T10" fmla="*/ 33 w 66"/>
                  <a:gd name="T11" fmla="*/ 350 h 357"/>
                  <a:gd name="T12" fmla="*/ 66 w 66"/>
                  <a:gd name="T13" fmla="*/ 357 h 357"/>
                </a:gdLst>
                <a:ahLst/>
                <a:cxnLst>
                  <a:cxn ang="0">
                    <a:pos x="T0" y="T1"/>
                  </a:cxn>
                  <a:cxn ang="0">
                    <a:pos x="T2" y="T3"/>
                  </a:cxn>
                  <a:cxn ang="0">
                    <a:pos x="T4" y="T5"/>
                  </a:cxn>
                  <a:cxn ang="0">
                    <a:pos x="T6" y="T7"/>
                  </a:cxn>
                  <a:cxn ang="0">
                    <a:pos x="T8" y="T9"/>
                  </a:cxn>
                  <a:cxn ang="0">
                    <a:pos x="T10" y="T11"/>
                  </a:cxn>
                  <a:cxn ang="0">
                    <a:pos x="T12" y="T13"/>
                  </a:cxn>
                </a:cxnLst>
                <a:rect l="0" t="0" r="r" b="b"/>
                <a:pathLst>
                  <a:path w="66" h="357">
                    <a:moveTo>
                      <a:pt x="66" y="357"/>
                    </a:moveTo>
                    <a:lnTo>
                      <a:pt x="66" y="33"/>
                    </a:lnTo>
                    <a:cubicBezTo>
                      <a:pt x="66" y="15"/>
                      <a:pt x="51" y="0"/>
                      <a:pt x="33" y="0"/>
                    </a:cubicBezTo>
                    <a:cubicBezTo>
                      <a:pt x="15" y="0"/>
                      <a:pt x="0" y="15"/>
                      <a:pt x="0" y="33"/>
                    </a:cubicBezTo>
                    <a:lnTo>
                      <a:pt x="0" y="357"/>
                    </a:lnTo>
                    <a:cubicBezTo>
                      <a:pt x="10" y="352"/>
                      <a:pt x="21" y="350"/>
                      <a:pt x="33" y="350"/>
                    </a:cubicBezTo>
                    <a:cubicBezTo>
                      <a:pt x="45" y="350"/>
                      <a:pt x="56" y="352"/>
                      <a:pt x="66" y="357"/>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1" name="Freeform 26"/>
              <p:cNvSpPr>
                <a:spLocks/>
              </p:cNvSpPr>
              <p:nvPr/>
            </p:nvSpPr>
            <p:spPr bwMode="auto">
              <a:xfrm>
                <a:off x="3669" y="1062"/>
                <a:ext cx="266" cy="290"/>
              </a:xfrm>
              <a:custGeom>
                <a:avLst/>
                <a:gdLst>
                  <a:gd name="T0" fmla="*/ 67 w 67"/>
                  <a:gd name="T1" fmla="*/ 73 h 73"/>
                  <a:gd name="T2" fmla="*/ 67 w 67"/>
                  <a:gd name="T3" fmla="*/ 33 h 73"/>
                  <a:gd name="T4" fmla="*/ 33 w 67"/>
                  <a:gd name="T5" fmla="*/ 0 h 73"/>
                  <a:gd name="T6" fmla="*/ 0 w 67"/>
                  <a:gd name="T7" fmla="*/ 33 h 73"/>
                  <a:gd name="T8" fmla="*/ 0 w 67"/>
                  <a:gd name="T9" fmla="*/ 73 h 73"/>
                  <a:gd name="T10" fmla="*/ 33 w 67"/>
                  <a:gd name="T11" fmla="*/ 66 h 73"/>
                  <a:gd name="T12" fmla="*/ 67 w 67"/>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67" h="73">
                    <a:moveTo>
                      <a:pt x="67" y="73"/>
                    </a:moveTo>
                    <a:lnTo>
                      <a:pt x="67" y="33"/>
                    </a:lnTo>
                    <a:cubicBezTo>
                      <a:pt x="67" y="15"/>
                      <a:pt x="52" y="0"/>
                      <a:pt x="33" y="0"/>
                    </a:cubicBezTo>
                    <a:cubicBezTo>
                      <a:pt x="15" y="0"/>
                      <a:pt x="0" y="15"/>
                      <a:pt x="0" y="33"/>
                    </a:cubicBezTo>
                    <a:lnTo>
                      <a:pt x="0" y="73"/>
                    </a:lnTo>
                    <a:cubicBezTo>
                      <a:pt x="10" y="69"/>
                      <a:pt x="21" y="66"/>
                      <a:pt x="33" y="66"/>
                    </a:cubicBezTo>
                    <a:cubicBezTo>
                      <a:pt x="45" y="66"/>
                      <a:pt x="56" y="69"/>
                      <a:pt x="67" y="7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2" name="Freeform 27"/>
              <p:cNvSpPr>
                <a:spLocks/>
              </p:cNvSpPr>
              <p:nvPr/>
            </p:nvSpPr>
            <p:spPr bwMode="auto">
              <a:xfrm>
                <a:off x="4594" y="1062"/>
                <a:ext cx="266" cy="1026"/>
              </a:xfrm>
              <a:custGeom>
                <a:avLst/>
                <a:gdLst>
                  <a:gd name="T0" fmla="*/ 67 w 67"/>
                  <a:gd name="T1" fmla="*/ 258 h 258"/>
                  <a:gd name="T2" fmla="*/ 67 w 67"/>
                  <a:gd name="T3" fmla="*/ 33 h 258"/>
                  <a:gd name="T4" fmla="*/ 34 w 67"/>
                  <a:gd name="T5" fmla="*/ 0 h 258"/>
                  <a:gd name="T6" fmla="*/ 0 w 67"/>
                  <a:gd name="T7" fmla="*/ 33 h 258"/>
                  <a:gd name="T8" fmla="*/ 0 w 67"/>
                  <a:gd name="T9" fmla="*/ 256 h 258"/>
                  <a:gd name="T10" fmla="*/ 31 w 67"/>
                  <a:gd name="T11" fmla="*/ 250 h 258"/>
                  <a:gd name="T12" fmla="*/ 67 w 67"/>
                  <a:gd name="T13" fmla="*/ 258 h 258"/>
                </a:gdLst>
                <a:ahLst/>
                <a:cxnLst>
                  <a:cxn ang="0">
                    <a:pos x="T0" y="T1"/>
                  </a:cxn>
                  <a:cxn ang="0">
                    <a:pos x="T2" y="T3"/>
                  </a:cxn>
                  <a:cxn ang="0">
                    <a:pos x="T4" y="T5"/>
                  </a:cxn>
                  <a:cxn ang="0">
                    <a:pos x="T6" y="T7"/>
                  </a:cxn>
                  <a:cxn ang="0">
                    <a:pos x="T8" y="T9"/>
                  </a:cxn>
                  <a:cxn ang="0">
                    <a:pos x="T10" y="T11"/>
                  </a:cxn>
                  <a:cxn ang="0">
                    <a:pos x="T12" y="T13"/>
                  </a:cxn>
                </a:cxnLst>
                <a:rect l="0" t="0" r="r" b="b"/>
                <a:pathLst>
                  <a:path w="67" h="258">
                    <a:moveTo>
                      <a:pt x="67" y="258"/>
                    </a:moveTo>
                    <a:lnTo>
                      <a:pt x="67" y="33"/>
                    </a:lnTo>
                    <a:cubicBezTo>
                      <a:pt x="67" y="15"/>
                      <a:pt x="52" y="0"/>
                      <a:pt x="34" y="0"/>
                    </a:cubicBezTo>
                    <a:cubicBezTo>
                      <a:pt x="15" y="0"/>
                      <a:pt x="0" y="15"/>
                      <a:pt x="0" y="33"/>
                    </a:cubicBezTo>
                    <a:lnTo>
                      <a:pt x="0" y="256"/>
                    </a:lnTo>
                    <a:cubicBezTo>
                      <a:pt x="10" y="252"/>
                      <a:pt x="20" y="250"/>
                      <a:pt x="31" y="250"/>
                    </a:cubicBezTo>
                    <a:cubicBezTo>
                      <a:pt x="44" y="250"/>
                      <a:pt x="56" y="253"/>
                      <a:pt x="67" y="258"/>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3" name="Freeform 28"/>
              <p:cNvSpPr>
                <a:spLocks/>
              </p:cNvSpPr>
              <p:nvPr/>
            </p:nvSpPr>
            <p:spPr bwMode="auto">
              <a:xfrm>
                <a:off x="2744" y="3086"/>
                <a:ext cx="262" cy="362"/>
              </a:xfrm>
              <a:custGeom>
                <a:avLst/>
                <a:gdLst>
                  <a:gd name="T0" fmla="*/ 0 w 66"/>
                  <a:gd name="T1" fmla="*/ 0 h 91"/>
                  <a:gd name="T2" fmla="*/ 0 w 66"/>
                  <a:gd name="T3" fmla="*/ 57 h 91"/>
                  <a:gd name="T4" fmla="*/ 33 w 66"/>
                  <a:gd name="T5" fmla="*/ 91 h 91"/>
                  <a:gd name="T6" fmla="*/ 66 w 66"/>
                  <a:gd name="T7" fmla="*/ 57 h 91"/>
                  <a:gd name="T8" fmla="*/ 66 w 66"/>
                  <a:gd name="T9" fmla="*/ 0 h 91"/>
                  <a:gd name="T10" fmla="*/ 33 w 66"/>
                  <a:gd name="T11" fmla="*/ 7 h 91"/>
                  <a:gd name="T12" fmla="*/ 0 w 66"/>
                  <a:gd name="T13" fmla="*/ 0 h 91"/>
                </a:gdLst>
                <a:ahLst/>
                <a:cxnLst>
                  <a:cxn ang="0">
                    <a:pos x="T0" y="T1"/>
                  </a:cxn>
                  <a:cxn ang="0">
                    <a:pos x="T2" y="T3"/>
                  </a:cxn>
                  <a:cxn ang="0">
                    <a:pos x="T4" y="T5"/>
                  </a:cxn>
                  <a:cxn ang="0">
                    <a:pos x="T6" y="T7"/>
                  </a:cxn>
                  <a:cxn ang="0">
                    <a:pos x="T8" y="T9"/>
                  </a:cxn>
                  <a:cxn ang="0">
                    <a:pos x="T10" y="T11"/>
                  </a:cxn>
                  <a:cxn ang="0">
                    <a:pos x="T12" y="T13"/>
                  </a:cxn>
                </a:cxnLst>
                <a:rect l="0" t="0" r="r" b="b"/>
                <a:pathLst>
                  <a:path w="66" h="91">
                    <a:moveTo>
                      <a:pt x="0" y="0"/>
                    </a:moveTo>
                    <a:lnTo>
                      <a:pt x="0" y="57"/>
                    </a:lnTo>
                    <a:cubicBezTo>
                      <a:pt x="0" y="76"/>
                      <a:pt x="15" y="91"/>
                      <a:pt x="33" y="91"/>
                    </a:cubicBezTo>
                    <a:cubicBezTo>
                      <a:pt x="51" y="91"/>
                      <a:pt x="66" y="76"/>
                      <a:pt x="66" y="57"/>
                    </a:cubicBezTo>
                    <a:lnTo>
                      <a:pt x="66" y="0"/>
                    </a:lnTo>
                    <a:cubicBezTo>
                      <a:pt x="56" y="5"/>
                      <a:pt x="45" y="7"/>
                      <a:pt x="33" y="7"/>
                    </a:cubicBezTo>
                    <a:cubicBezTo>
                      <a:pt x="21" y="7"/>
                      <a:pt x="10" y="5"/>
                      <a:pt x="0"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4" name="Freeform 29"/>
              <p:cNvSpPr>
                <a:spLocks/>
              </p:cNvSpPr>
              <p:nvPr/>
            </p:nvSpPr>
            <p:spPr bwMode="auto">
              <a:xfrm>
                <a:off x="3669" y="1961"/>
                <a:ext cx="266" cy="1487"/>
              </a:xfrm>
              <a:custGeom>
                <a:avLst/>
                <a:gdLst>
                  <a:gd name="T0" fmla="*/ 0 w 67"/>
                  <a:gd name="T1" fmla="*/ 0 h 374"/>
                  <a:gd name="T2" fmla="*/ 0 w 67"/>
                  <a:gd name="T3" fmla="*/ 340 h 374"/>
                  <a:gd name="T4" fmla="*/ 33 w 67"/>
                  <a:gd name="T5" fmla="*/ 374 h 374"/>
                  <a:gd name="T6" fmla="*/ 67 w 67"/>
                  <a:gd name="T7" fmla="*/ 340 h 374"/>
                  <a:gd name="T8" fmla="*/ 67 w 67"/>
                  <a:gd name="T9" fmla="*/ 0 h 374"/>
                  <a:gd name="T10" fmla="*/ 33 w 67"/>
                  <a:gd name="T11" fmla="*/ 7 h 374"/>
                  <a:gd name="T12" fmla="*/ 0 w 67"/>
                  <a:gd name="T13" fmla="*/ 0 h 374"/>
                </a:gdLst>
                <a:ahLst/>
                <a:cxnLst>
                  <a:cxn ang="0">
                    <a:pos x="T0" y="T1"/>
                  </a:cxn>
                  <a:cxn ang="0">
                    <a:pos x="T2" y="T3"/>
                  </a:cxn>
                  <a:cxn ang="0">
                    <a:pos x="T4" y="T5"/>
                  </a:cxn>
                  <a:cxn ang="0">
                    <a:pos x="T6" y="T7"/>
                  </a:cxn>
                  <a:cxn ang="0">
                    <a:pos x="T8" y="T9"/>
                  </a:cxn>
                  <a:cxn ang="0">
                    <a:pos x="T10" y="T11"/>
                  </a:cxn>
                  <a:cxn ang="0">
                    <a:pos x="T12" y="T13"/>
                  </a:cxn>
                </a:cxnLst>
                <a:rect l="0" t="0" r="r" b="b"/>
                <a:pathLst>
                  <a:path w="67" h="374">
                    <a:moveTo>
                      <a:pt x="0" y="0"/>
                    </a:moveTo>
                    <a:lnTo>
                      <a:pt x="0" y="340"/>
                    </a:lnTo>
                    <a:cubicBezTo>
                      <a:pt x="0" y="359"/>
                      <a:pt x="15" y="374"/>
                      <a:pt x="33" y="374"/>
                    </a:cubicBezTo>
                    <a:cubicBezTo>
                      <a:pt x="52" y="374"/>
                      <a:pt x="67" y="359"/>
                      <a:pt x="67" y="340"/>
                    </a:cubicBezTo>
                    <a:lnTo>
                      <a:pt x="67" y="0"/>
                    </a:lnTo>
                    <a:cubicBezTo>
                      <a:pt x="56" y="4"/>
                      <a:pt x="45" y="7"/>
                      <a:pt x="33" y="7"/>
                    </a:cubicBezTo>
                    <a:cubicBezTo>
                      <a:pt x="21" y="7"/>
                      <a:pt x="10" y="4"/>
                      <a:pt x="0"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5" name="Oval 30"/>
              <p:cNvSpPr>
                <a:spLocks noChangeArrowheads="1"/>
              </p:cNvSpPr>
              <p:nvPr/>
            </p:nvSpPr>
            <p:spPr bwMode="auto">
              <a:xfrm>
                <a:off x="2676" y="2585"/>
                <a:ext cx="397" cy="398"/>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6" name="Oval 31"/>
              <p:cNvSpPr>
                <a:spLocks noChangeArrowheads="1"/>
              </p:cNvSpPr>
              <p:nvPr/>
            </p:nvSpPr>
            <p:spPr bwMode="auto">
              <a:xfrm>
                <a:off x="3601" y="1460"/>
                <a:ext cx="397" cy="397"/>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7" name="Oval 32"/>
              <p:cNvSpPr>
                <a:spLocks noChangeArrowheads="1"/>
              </p:cNvSpPr>
              <p:nvPr/>
            </p:nvSpPr>
            <p:spPr bwMode="auto">
              <a:xfrm>
                <a:off x="4519" y="2188"/>
                <a:ext cx="397" cy="397"/>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8" name="Freeform 33"/>
              <p:cNvSpPr>
                <a:spLocks/>
              </p:cNvSpPr>
              <p:nvPr/>
            </p:nvSpPr>
            <p:spPr bwMode="auto">
              <a:xfrm>
                <a:off x="4594" y="2685"/>
                <a:ext cx="266" cy="763"/>
              </a:xfrm>
              <a:custGeom>
                <a:avLst/>
                <a:gdLst>
                  <a:gd name="T0" fmla="*/ 0 w 67"/>
                  <a:gd name="T1" fmla="*/ 2 h 192"/>
                  <a:gd name="T2" fmla="*/ 0 w 67"/>
                  <a:gd name="T3" fmla="*/ 158 h 192"/>
                  <a:gd name="T4" fmla="*/ 34 w 67"/>
                  <a:gd name="T5" fmla="*/ 192 h 192"/>
                  <a:gd name="T6" fmla="*/ 67 w 67"/>
                  <a:gd name="T7" fmla="*/ 158 h 192"/>
                  <a:gd name="T8" fmla="*/ 67 w 67"/>
                  <a:gd name="T9" fmla="*/ 0 h 192"/>
                  <a:gd name="T10" fmla="*/ 31 w 67"/>
                  <a:gd name="T11" fmla="*/ 8 h 192"/>
                  <a:gd name="T12" fmla="*/ 0 w 67"/>
                  <a:gd name="T13" fmla="*/ 2 h 192"/>
                </a:gdLst>
                <a:ahLst/>
                <a:cxnLst>
                  <a:cxn ang="0">
                    <a:pos x="T0" y="T1"/>
                  </a:cxn>
                  <a:cxn ang="0">
                    <a:pos x="T2" y="T3"/>
                  </a:cxn>
                  <a:cxn ang="0">
                    <a:pos x="T4" y="T5"/>
                  </a:cxn>
                  <a:cxn ang="0">
                    <a:pos x="T6" y="T7"/>
                  </a:cxn>
                  <a:cxn ang="0">
                    <a:pos x="T8" y="T9"/>
                  </a:cxn>
                  <a:cxn ang="0">
                    <a:pos x="T10" y="T11"/>
                  </a:cxn>
                  <a:cxn ang="0">
                    <a:pos x="T12" y="T13"/>
                  </a:cxn>
                </a:cxnLst>
                <a:rect l="0" t="0" r="r" b="b"/>
                <a:pathLst>
                  <a:path w="67" h="192">
                    <a:moveTo>
                      <a:pt x="0" y="2"/>
                    </a:moveTo>
                    <a:lnTo>
                      <a:pt x="0" y="158"/>
                    </a:lnTo>
                    <a:cubicBezTo>
                      <a:pt x="0" y="177"/>
                      <a:pt x="15" y="192"/>
                      <a:pt x="34" y="192"/>
                    </a:cubicBezTo>
                    <a:cubicBezTo>
                      <a:pt x="52" y="192"/>
                      <a:pt x="67" y="177"/>
                      <a:pt x="67" y="158"/>
                    </a:cubicBezTo>
                    <a:lnTo>
                      <a:pt x="67" y="0"/>
                    </a:lnTo>
                    <a:cubicBezTo>
                      <a:pt x="56" y="5"/>
                      <a:pt x="44" y="8"/>
                      <a:pt x="31" y="8"/>
                    </a:cubicBezTo>
                    <a:cubicBezTo>
                      <a:pt x="20" y="8"/>
                      <a:pt x="10" y="6"/>
                      <a:pt x="0" y="2"/>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69" name="Federal_Government"/>
            <p:cNvGrpSpPr>
              <a:grpSpLocks noChangeAspect="1"/>
            </p:cNvGrpSpPr>
            <p:nvPr>
              <p:custDataLst>
                <p:tags r:id="rId6"/>
              </p:custDataLst>
            </p:nvPr>
          </p:nvGrpSpPr>
          <p:grpSpPr bwMode="auto">
            <a:xfrm>
              <a:off x="7903145" y="1404550"/>
              <a:ext cx="541772" cy="542925"/>
              <a:chOff x="8" y="8"/>
              <a:chExt cx="470" cy="471"/>
            </a:xfrm>
            <a:solidFill>
              <a:schemeClr val="bg1"/>
            </a:solidFill>
          </p:grpSpPr>
          <p:sp>
            <p:nvSpPr>
              <p:cNvPr id="170" name="Federal_Government"/>
              <p:cNvSpPr>
                <a:spLocks/>
              </p:cNvSpPr>
              <p:nvPr>
                <p:custDataLst>
                  <p:tags r:id="rId7"/>
                </p:custDataLst>
              </p:nvPr>
            </p:nvSpPr>
            <p:spPr bwMode="auto">
              <a:xfrm>
                <a:off x="106" y="204"/>
                <a:ext cx="274" cy="52"/>
              </a:xfrm>
              <a:custGeom>
                <a:avLst/>
                <a:gdLst>
                  <a:gd name="T0" fmla="*/ 70 w 730"/>
                  <a:gd name="T1" fmla="*/ 112 h 139"/>
                  <a:gd name="T2" fmla="*/ 365 w 730"/>
                  <a:gd name="T3" fmla="*/ 33 h 139"/>
                  <a:gd name="T4" fmla="*/ 660 w 730"/>
                  <a:gd name="T5" fmla="*/ 112 h 139"/>
                  <a:gd name="T6" fmla="*/ 660 w 730"/>
                  <a:gd name="T7" fmla="*/ 139 h 139"/>
                  <a:gd name="T8" fmla="*/ 730 w 730"/>
                  <a:gd name="T9" fmla="*/ 139 h 139"/>
                  <a:gd name="T10" fmla="*/ 730 w 730"/>
                  <a:gd name="T11" fmla="*/ 0 h 139"/>
                  <a:gd name="T12" fmla="*/ 0 w 730"/>
                  <a:gd name="T13" fmla="*/ 0 h 139"/>
                  <a:gd name="T14" fmla="*/ 0 w 730"/>
                  <a:gd name="T15" fmla="*/ 139 h 139"/>
                  <a:gd name="T16" fmla="*/ 70 w 730"/>
                  <a:gd name="T17" fmla="*/ 139 h 139"/>
                  <a:gd name="T18" fmla="*/ 70 w 730"/>
                  <a:gd name="T19" fmla="*/ 1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0" h="139">
                    <a:moveTo>
                      <a:pt x="70" y="112"/>
                    </a:moveTo>
                    <a:lnTo>
                      <a:pt x="365" y="33"/>
                    </a:lnTo>
                    <a:lnTo>
                      <a:pt x="660" y="112"/>
                    </a:lnTo>
                    <a:lnTo>
                      <a:pt x="660" y="139"/>
                    </a:lnTo>
                    <a:lnTo>
                      <a:pt x="730" y="139"/>
                    </a:lnTo>
                    <a:lnTo>
                      <a:pt x="730" y="0"/>
                    </a:lnTo>
                    <a:lnTo>
                      <a:pt x="0" y="0"/>
                    </a:lnTo>
                    <a:lnTo>
                      <a:pt x="0" y="139"/>
                    </a:lnTo>
                    <a:lnTo>
                      <a:pt x="70" y="139"/>
                    </a:lnTo>
                    <a:lnTo>
                      <a:pt x="70" y="11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1" name="Federal_Government"/>
              <p:cNvSpPr>
                <a:spLocks/>
              </p:cNvSpPr>
              <p:nvPr>
                <p:custDataLst>
                  <p:tags r:id="rId8"/>
                </p:custDataLst>
              </p:nvPr>
            </p:nvSpPr>
            <p:spPr bwMode="auto">
              <a:xfrm>
                <a:off x="145" y="230"/>
                <a:ext cx="195" cy="209"/>
              </a:xfrm>
              <a:custGeom>
                <a:avLst/>
                <a:gdLst>
                  <a:gd name="T0" fmla="*/ 520 w 520"/>
                  <a:gd name="T1" fmla="*/ 556 h 556"/>
                  <a:gd name="T2" fmla="*/ 520 w 520"/>
                  <a:gd name="T3" fmla="*/ 157 h 556"/>
                  <a:gd name="T4" fmla="*/ 520 w 520"/>
                  <a:gd name="T5" fmla="*/ 122 h 556"/>
                  <a:gd name="T6" fmla="*/ 520 w 520"/>
                  <a:gd name="T7" fmla="*/ 122 h 556"/>
                  <a:gd name="T8" fmla="*/ 520 w 520"/>
                  <a:gd name="T9" fmla="*/ 70 h 556"/>
                  <a:gd name="T10" fmla="*/ 260 w 520"/>
                  <a:gd name="T11" fmla="*/ 0 h 556"/>
                  <a:gd name="T12" fmla="*/ 0 w 520"/>
                  <a:gd name="T13" fmla="*/ 70 h 556"/>
                  <a:gd name="T14" fmla="*/ 0 w 520"/>
                  <a:gd name="T15" fmla="*/ 122 h 556"/>
                  <a:gd name="T16" fmla="*/ 0 w 520"/>
                  <a:gd name="T17" fmla="*/ 122 h 556"/>
                  <a:gd name="T18" fmla="*/ 0 w 520"/>
                  <a:gd name="T19" fmla="*/ 157 h 556"/>
                  <a:gd name="T20" fmla="*/ 0 w 520"/>
                  <a:gd name="T21" fmla="*/ 556 h 556"/>
                  <a:gd name="T22" fmla="*/ 104 w 520"/>
                  <a:gd name="T23" fmla="*/ 556 h 556"/>
                  <a:gd name="T24" fmla="*/ 104 w 520"/>
                  <a:gd name="T25" fmla="*/ 157 h 556"/>
                  <a:gd name="T26" fmla="*/ 208 w 520"/>
                  <a:gd name="T27" fmla="*/ 157 h 556"/>
                  <a:gd name="T28" fmla="*/ 208 w 520"/>
                  <a:gd name="T29" fmla="*/ 556 h 556"/>
                  <a:gd name="T30" fmla="*/ 312 w 520"/>
                  <a:gd name="T31" fmla="*/ 556 h 556"/>
                  <a:gd name="T32" fmla="*/ 312 w 520"/>
                  <a:gd name="T33" fmla="*/ 157 h 556"/>
                  <a:gd name="T34" fmla="*/ 416 w 520"/>
                  <a:gd name="T35" fmla="*/ 157 h 556"/>
                  <a:gd name="T36" fmla="*/ 416 w 520"/>
                  <a:gd name="T37" fmla="*/ 556 h 556"/>
                  <a:gd name="T38" fmla="*/ 520 w 520"/>
                  <a:gd name="T39" fmla="*/ 55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0" h="556">
                    <a:moveTo>
                      <a:pt x="520" y="556"/>
                    </a:moveTo>
                    <a:lnTo>
                      <a:pt x="520" y="157"/>
                    </a:lnTo>
                    <a:lnTo>
                      <a:pt x="520" y="122"/>
                    </a:lnTo>
                    <a:lnTo>
                      <a:pt x="520" y="122"/>
                    </a:lnTo>
                    <a:lnTo>
                      <a:pt x="520" y="70"/>
                    </a:lnTo>
                    <a:lnTo>
                      <a:pt x="260" y="0"/>
                    </a:lnTo>
                    <a:lnTo>
                      <a:pt x="0" y="70"/>
                    </a:lnTo>
                    <a:lnTo>
                      <a:pt x="0" y="122"/>
                    </a:lnTo>
                    <a:lnTo>
                      <a:pt x="0" y="122"/>
                    </a:lnTo>
                    <a:lnTo>
                      <a:pt x="0" y="157"/>
                    </a:lnTo>
                    <a:lnTo>
                      <a:pt x="0" y="556"/>
                    </a:lnTo>
                    <a:lnTo>
                      <a:pt x="104" y="556"/>
                    </a:lnTo>
                    <a:lnTo>
                      <a:pt x="104" y="157"/>
                    </a:lnTo>
                    <a:lnTo>
                      <a:pt x="208" y="157"/>
                    </a:lnTo>
                    <a:lnTo>
                      <a:pt x="208" y="556"/>
                    </a:lnTo>
                    <a:lnTo>
                      <a:pt x="312" y="556"/>
                    </a:lnTo>
                    <a:lnTo>
                      <a:pt x="312" y="157"/>
                    </a:lnTo>
                    <a:lnTo>
                      <a:pt x="416" y="157"/>
                    </a:lnTo>
                    <a:lnTo>
                      <a:pt x="416" y="556"/>
                    </a:lnTo>
                    <a:lnTo>
                      <a:pt x="520" y="55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2" name="Federal_Government"/>
              <p:cNvSpPr>
                <a:spLocks/>
              </p:cNvSpPr>
              <p:nvPr>
                <p:custDataLst>
                  <p:tags r:id="rId9"/>
                </p:custDataLst>
              </p:nvPr>
            </p:nvSpPr>
            <p:spPr bwMode="auto">
              <a:xfrm>
                <a:off x="165" y="8"/>
                <a:ext cx="156" cy="183"/>
              </a:xfrm>
              <a:custGeom>
                <a:avLst/>
                <a:gdLst>
                  <a:gd name="T0" fmla="*/ 416 w 416"/>
                  <a:gd name="T1" fmla="*/ 451 h 486"/>
                  <a:gd name="T2" fmla="*/ 416 w 416"/>
                  <a:gd name="T3" fmla="*/ 451 h 486"/>
                  <a:gd name="T4" fmla="*/ 243 w 416"/>
                  <a:gd name="T5" fmla="*/ 246 h 486"/>
                  <a:gd name="T6" fmla="*/ 243 w 416"/>
                  <a:gd name="T7" fmla="*/ 200 h 486"/>
                  <a:gd name="T8" fmla="*/ 234 w 416"/>
                  <a:gd name="T9" fmla="*/ 191 h 486"/>
                  <a:gd name="T10" fmla="*/ 225 w 416"/>
                  <a:gd name="T11" fmla="*/ 191 h 486"/>
                  <a:gd name="T12" fmla="*/ 225 w 416"/>
                  <a:gd name="T13" fmla="*/ 146 h 486"/>
                  <a:gd name="T14" fmla="*/ 416 w 416"/>
                  <a:gd name="T15" fmla="*/ 156 h 486"/>
                  <a:gd name="T16" fmla="*/ 416 w 416"/>
                  <a:gd name="T17" fmla="*/ 35 h 486"/>
                  <a:gd name="T18" fmla="*/ 225 w 416"/>
                  <a:gd name="T19" fmla="*/ 25 h 486"/>
                  <a:gd name="T20" fmla="*/ 225 w 416"/>
                  <a:gd name="T21" fmla="*/ 17 h 486"/>
                  <a:gd name="T22" fmla="*/ 208 w 416"/>
                  <a:gd name="T23" fmla="*/ 0 h 486"/>
                  <a:gd name="T24" fmla="*/ 191 w 416"/>
                  <a:gd name="T25" fmla="*/ 17 h 486"/>
                  <a:gd name="T26" fmla="*/ 191 w 416"/>
                  <a:gd name="T27" fmla="*/ 191 h 486"/>
                  <a:gd name="T28" fmla="*/ 182 w 416"/>
                  <a:gd name="T29" fmla="*/ 191 h 486"/>
                  <a:gd name="T30" fmla="*/ 173 w 416"/>
                  <a:gd name="T31" fmla="*/ 200 h 486"/>
                  <a:gd name="T32" fmla="*/ 173 w 416"/>
                  <a:gd name="T33" fmla="*/ 246 h 486"/>
                  <a:gd name="T34" fmla="*/ 0 w 416"/>
                  <a:gd name="T35" fmla="*/ 451 h 486"/>
                  <a:gd name="T36" fmla="*/ 0 w 416"/>
                  <a:gd name="T37" fmla="*/ 451 h 486"/>
                  <a:gd name="T38" fmla="*/ 0 w 416"/>
                  <a:gd name="T39" fmla="*/ 486 h 486"/>
                  <a:gd name="T40" fmla="*/ 416 w 416"/>
                  <a:gd name="T41" fmla="*/ 486 h 486"/>
                  <a:gd name="T42" fmla="*/ 416 w 416"/>
                  <a:gd name="T43" fmla="*/ 45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6" h="486">
                    <a:moveTo>
                      <a:pt x="416" y="451"/>
                    </a:moveTo>
                    <a:lnTo>
                      <a:pt x="416" y="451"/>
                    </a:lnTo>
                    <a:cubicBezTo>
                      <a:pt x="416" y="348"/>
                      <a:pt x="341" y="263"/>
                      <a:pt x="243" y="246"/>
                    </a:cubicBezTo>
                    <a:lnTo>
                      <a:pt x="243" y="200"/>
                    </a:lnTo>
                    <a:cubicBezTo>
                      <a:pt x="243" y="195"/>
                      <a:pt x="239" y="191"/>
                      <a:pt x="234" y="191"/>
                    </a:cubicBezTo>
                    <a:lnTo>
                      <a:pt x="225" y="191"/>
                    </a:lnTo>
                    <a:lnTo>
                      <a:pt x="225" y="146"/>
                    </a:lnTo>
                    <a:cubicBezTo>
                      <a:pt x="287" y="177"/>
                      <a:pt x="337" y="124"/>
                      <a:pt x="416" y="156"/>
                    </a:cubicBezTo>
                    <a:lnTo>
                      <a:pt x="416" y="35"/>
                    </a:lnTo>
                    <a:cubicBezTo>
                      <a:pt x="337" y="3"/>
                      <a:pt x="287" y="56"/>
                      <a:pt x="225" y="25"/>
                    </a:cubicBezTo>
                    <a:lnTo>
                      <a:pt x="225" y="17"/>
                    </a:lnTo>
                    <a:cubicBezTo>
                      <a:pt x="225" y="8"/>
                      <a:pt x="218" y="0"/>
                      <a:pt x="208" y="0"/>
                    </a:cubicBezTo>
                    <a:cubicBezTo>
                      <a:pt x="198" y="0"/>
                      <a:pt x="191" y="8"/>
                      <a:pt x="191" y="17"/>
                    </a:cubicBezTo>
                    <a:lnTo>
                      <a:pt x="191" y="191"/>
                    </a:lnTo>
                    <a:lnTo>
                      <a:pt x="182" y="191"/>
                    </a:lnTo>
                    <a:cubicBezTo>
                      <a:pt x="177" y="191"/>
                      <a:pt x="173" y="195"/>
                      <a:pt x="173" y="200"/>
                    </a:cubicBezTo>
                    <a:lnTo>
                      <a:pt x="173" y="246"/>
                    </a:lnTo>
                    <a:cubicBezTo>
                      <a:pt x="75" y="263"/>
                      <a:pt x="0" y="348"/>
                      <a:pt x="0" y="451"/>
                    </a:cubicBezTo>
                    <a:lnTo>
                      <a:pt x="0" y="451"/>
                    </a:lnTo>
                    <a:lnTo>
                      <a:pt x="0" y="486"/>
                    </a:lnTo>
                    <a:lnTo>
                      <a:pt x="416" y="486"/>
                    </a:lnTo>
                    <a:lnTo>
                      <a:pt x="416" y="45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3" name="Federal_Government"/>
              <p:cNvSpPr>
                <a:spLocks/>
              </p:cNvSpPr>
              <p:nvPr>
                <p:custDataLst>
                  <p:tags r:id="rId10"/>
                </p:custDataLst>
              </p:nvPr>
            </p:nvSpPr>
            <p:spPr bwMode="auto">
              <a:xfrm>
                <a:off x="106" y="453"/>
                <a:ext cx="274" cy="26"/>
              </a:xfrm>
              <a:custGeom>
                <a:avLst/>
                <a:gdLst>
                  <a:gd name="T0" fmla="*/ 70 w 730"/>
                  <a:gd name="T1" fmla="*/ 0 h 69"/>
                  <a:gd name="T2" fmla="*/ 0 w 730"/>
                  <a:gd name="T3" fmla="*/ 69 h 69"/>
                  <a:gd name="T4" fmla="*/ 730 w 730"/>
                  <a:gd name="T5" fmla="*/ 69 h 69"/>
                  <a:gd name="T6" fmla="*/ 660 w 730"/>
                  <a:gd name="T7" fmla="*/ 0 h 69"/>
                  <a:gd name="T8" fmla="*/ 70 w 730"/>
                  <a:gd name="T9" fmla="*/ 0 h 69"/>
                </a:gdLst>
                <a:ahLst/>
                <a:cxnLst>
                  <a:cxn ang="0">
                    <a:pos x="T0" y="T1"/>
                  </a:cxn>
                  <a:cxn ang="0">
                    <a:pos x="T2" y="T3"/>
                  </a:cxn>
                  <a:cxn ang="0">
                    <a:pos x="T4" y="T5"/>
                  </a:cxn>
                  <a:cxn ang="0">
                    <a:pos x="T6" y="T7"/>
                  </a:cxn>
                  <a:cxn ang="0">
                    <a:pos x="T8" y="T9"/>
                  </a:cxn>
                </a:cxnLst>
                <a:rect l="0" t="0" r="r" b="b"/>
                <a:pathLst>
                  <a:path w="730" h="69">
                    <a:moveTo>
                      <a:pt x="70" y="0"/>
                    </a:moveTo>
                    <a:lnTo>
                      <a:pt x="0" y="69"/>
                    </a:lnTo>
                    <a:lnTo>
                      <a:pt x="730" y="69"/>
                    </a:lnTo>
                    <a:lnTo>
                      <a:pt x="660" y="0"/>
                    </a:lnTo>
                    <a:lnTo>
                      <a:pt x="7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4" name="Federal_Government"/>
              <p:cNvSpPr>
                <a:spLocks noEditPoints="1"/>
              </p:cNvSpPr>
              <p:nvPr>
                <p:custDataLst>
                  <p:tags r:id="rId11"/>
                </p:custDataLst>
              </p:nvPr>
            </p:nvSpPr>
            <p:spPr bwMode="auto">
              <a:xfrm>
                <a:off x="354" y="269"/>
                <a:ext cx="124" cy="210"/>
              </a:xfrm>
              <a:custGeom>
                <a:avLst/>
                <a:gdLst>
                  <a:gd name="T0" fmla="*/ 0 w 330"/>
                  <a:gd name="T1" fmla="*/ 0 h 556"/>
                  <a:gd name="T2" fmla="*/ 0 w 330"/>
                  <a:gd name="T3" fmla="*/ 452 h 556"/>
                  <a:gd name="T4" fmla="*/ 15 w 330"/>
                  <a:gd name="T5" fmla="*/ 452 h 556"/>
                  <a:gd name="T6" fmla="*/ 25 w 330"/>
                  <a:gd name="T7" fmla="*/ 462 h 556"/>
                  <a:gd name="T8" fmla="*/ 94 w 330"/>
                  <a:gd name="T9" fmla="*/ 531 h 556"/>
                  <a:gd name="T10" fmla="*/ 119 w 330"/>
                  <a:gd name="T11" fmla="*/ 556 h 556"/>
                  <a:gd name="T12" fmla="*/ 330 w 330"/>
                  <a:gd name="T13" fmla="*/ 556 h 556"/>
                  <a:gd name="T14" fmla="*/ 330 w 330"/>
                  <a:gd name="T15" fmla="*/ 0 h 556"/>
                  <a:gd name="T16" fmla="*/ 0 w 330"/>
                  <a:gd name="T17" fmla="*/ 0 h 556"/>
                  <a:gd name="T18" fmla="*/ 139 w 330"/>
                  <a:gd name="T19" fmla="*/ 365 h 556"/>
                  <a:gd name="T20" fmla="*/ 70 w 330"/>
                  <a:gd name="T21" fmla="*/ 365 h 556"/>
                  <a:gd name="T22" fmla="*/ 70 w 330"/>
                  <a:gd name="T23" fmla="*/ 261 h 556"/>
                  <a:gd name="T24" fmla="*/ 139 w 330"/>
                  <a:gd name="T25" fmla="*/ 261 h 556"/>
                  <a:gd name="T26" fmla="*/ 139 w 330"/>
                  <a:gd name="T27" fmla="*/ 365 h 556"/>
                  <a:gd name="T28" fmla="*/ 139 w 330"/>
                  <a:gd name="T29" fmla="*/ 191 h 556"/>
                  <a:gd name="T30" fmla="*/ 70 w 330"/>
                  <a:gd name="T31" fmla="*/ 191 h 556"/>
                  <a:gd name="T32" fmla="*/ 70 w 330"/>
                  <a:gd name="T33" fmla="*/ 87 h 556"/>
                  <a:gd name="T34" fmla="*/ 139 w 330"/>
                  <a:gd name="T35" fmla="*/ 87 h 556"/>
                  <a:gd name="T36" fmla="*/ 139 w 330"/>
                  <a:gd name="T37" fmla="*/ 191 h 556"/>
                  <a:gd name="T38" fmla="*/ 261 w 330"/>
                  <a:gd name="T39" fmla="*/ 365 h 556"/>
                  <a:gd name="T40" fmla="*/ 191 w 330"/>
                  <a:gd name="T41" fmla="*/ 365 h 556"/>
                  <a:gd name="T42" fmla="*/ 191 w 330"/>
                  <a:gd name="T43" fmla="*/ 261 h 556"/>
                  <a:gd name="T44" fmla="*/ 261 w 330"/>
                  <a:gd name="T45" fmla="*/ 261 h 556"/>
                  <a:gd name="T46" fmla="*/ 261 w 330"/>
                  <a:gd name="T47" fmla="*/ 365 h 556"/>
                  <a:gd name="T48" fmla="*/ 261 w 330"/>
                  <a:gd name="T49" fmla="*/ 191 h 556"/>
                  <a:gd name="T50" fmla="*/ 191 w 330"/>
                  <a:gd name="T51" fmla="*/ 191 h 556"/>
                  <a:gd name="T52" fmla="*/ 191 w 330"/>
                  <a:gd name="T53" fmla="*/ 87 h 556"/>
                  <a:gd name="T54" fmla="*/ 261 w 330"/>
                  <a:gd name="T55" fmla="*/ 87 h 556"/>
                  <a:gd name="T56" fmla="*/ 261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0" y="0"/>
                    </a:moveTo>
                    <a:lnTo>
                      <a:pt x="0" y="452"/>
                    </a:lnTo>
                    <a:lnTo>
                      <a:pt x="15" y="452"/>
                    </a:lnTo>
                    <a:lnTo>
                      <a:pt x="25" y="462"/>
                    </a:lnTo>
                    <a:lnTo>
                      <a:pt x="94" y="531"/>
                    </a:lnTo>
                    <a:lnTo>
                      <a:pt x="119" y="556"/>
                    </a:lnTo>
                    <a:lnTo>
                      <a:pt x="330" y="556"/>
                    </a:lnTo>
                    <a:lnTo>
                      <a:pt x="330" y="0"/>
                    </a:lnTo>
                    <a:lnTo>
                      <a:pt x="0" y="0"/>
                    </a:lnTo>
                    <a:close/>
                    <a:moveTo>
                      <a:pt x="139" y="365"/>
                    </a:moveTo>
                    <a:lnTo>
                      <a:pt x="70" y="365"/>
                    </a:lnTo>
                    <a:lnTo>
                      <a:pt x="70" y="261"/>
                    </a:lnTo>
                    <a:lnTo>
                      <a:pt x="139" y="261"/>
                    </a:lnTo>
                    <a:lnTo>
                      <a:pt x="139" y="365"/>
                    </a:lnTo>
                    <a:close/>
                    <a:moveTo>
                      <a:pt x="139" y="191"/>
                    </a:moveTo>
                    <a:lnTo>
                      <a:pt x="70" y="191"/>
                    </a:lnTo>
                    <a:lnTo>
                      <a:pt x="70" y="87"/>
                    </a:lnTo>
                    <a:lnTo>
                      <a:pt x="139" y="87"/>
                    </a:lnTo>
                    <a:lnTo>
                      <a:pt x="139" y="191"/>
                    </a:lnTo>
                    <a:close/>
                    <a:moveTo>
                      <a:pt x="261" y="365"/>
                    </a:moveTo>
                    <a:lnTo>
                      <a:pt x="191" y="365"/>
                    </a:lnTo>
                    <a:lnTo>
                      <a:pt x="191" y="261"/>
                    </a:lnTo>
                    <a:lnTo>
                      <a:pt x="261" y="261"/>
                    </a:lnTo>
                    <a:lnTo>
                      <a:pt x="261" y="365"/>
                    </a:lnTo>
                    <a:close/>
                    <a:moveTo>
                      <a:pt x="261" y="191"/>
                    </a:moveTo>
                    <a:lnTo>
                      <a:pt x="191" y="191"/>
                    </a:lnTo>
                    <a:lnTo>
                      <a:pt x="191" y="87"/>
                    </a:lnTo>
                    <a:lnTo>
                      <a:pt x="261" y="87"/>
                    </a:lnTo>
                    <a:lnTo>
                      <a:pt x="261" y="19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Federal_Government"/>
              <p:cNvSpPr>
                <a:spLocks noEditPoints="1"/>
              </p:cNvSpPr>
              <p:nvPr>
                <p:custDataLst>
                  <p:tags r:id="rId12"/>
                </p:custDataLst>
              </p:nvPr>
            </p:nvSpPr>
            <p:spPr bwMode="auto">
              <a:xfrm>
                <a:off x="8" y="269"/>
                <a:ext cx="124" cy="210"/>
              </a:xfrm>
              <a:custGeom>
                <a:avLst/>
                <a:gdLst>
                  <a:gd name="T0" fmla="*/ 315 w 330"/>
                  <a:gd name="T1" fmla="*/ 452 h 556"/>
                  <a:gd name="T2" fmla="*/ 330 w 330"/>
                  <a:gd name="T3" fmla="*/ 452 h 556"/>
                  <a:gd name="T4" fmla="*/ 330 w 330"/>
                  <a:gd name="T5" fmla="*/ 0 h 556"/>
                  <a:gd name="T6" fmla="*/ 0 w 330"/>
                  <a:gd name="T7" fmla="*/ 0 h 556"/>
                  <a:gd name="T8" fmla="*/ 0 w 330"/>
                  <a:gd name="T9" fmla="*/ 556 h 556"/>
                  <a:gd name="T10" fmla="*/ 211 w 330"/>
                  <a:gd name="T11" fmla="*/ 556 h 556"/>
                  <a:gd name="T12" fmla="*/ 236 w 330"/>
                  <a:gd name="T13" fmla="*/ 531 h 556"/>
                  <a:gd name="T14" fmla="*/ 305 w 330"/>
                  <a:gd name="T15" fmla="*/ 462 h 556"/>
                  <a:gd name="T16" fmla="*/ 315 w 330"/>
                  <a:gd name="T17" fmla="*/ 452 h 556"/>
                  <a:gd name="T18" fmla="*/ 139 w 330"/>
                  <a:gd name="T19" fmla="*/ 365 h 556"/>
                  <a:gd name="T20" fmla="*/ 69 w 330"/>
                  <a:gd name="T21" fmla="*/ 365 h 556"/>
                  <a:gd name="T22" fmla="*/ 69 w 330"/>
                  <a:gd name="T23" fmla="*/ 261 h 556"/>
                  <a:gd name="T24" fmla="*/ 139 w 330"/>
                  <a:gd name="T25" fmla="*/ 261 h 556"/>
                  <a:gd name="T26" fmla="*/ 139 w 330"/>
                  <a:gd name="T27" fmla="*/ 365 h 556"/>
                  <a:gd name="T28" fmla="*/ 139 w 330"/>
                  <a:gd name="T29" fmla="*/ 191 h 556"/>
                  <a:gd name="T30" fmla="*/ 69 w 330"/>
                  <a:gd name="T31" fmla="*/ 191 h 556"/>
                  <a:gd name="T32" fmla="*/ 69 w 330"/>
                  <a:gd name="T33" fmla="*/ 87 h 556"/>
                  <a:gd name="T34" fmla="*/ 139 w 330"/>
                  <a:gd name="T35" fmla="*/ 87 h 556"/>
                  <a:gd name="T36" fmla="*/ 139 w 330"/>
                  <a:gd name="T37" fmla="*/ 191 h 556"/>
                  <a:gd name="T38" fmla="*/ 260 w 330"/>
                  <a:gd name="T39" fmla="*/ 365 h 556"/>
                  <a:gd name="T40" fmla="*/ 191 w 330"/>
                  <a:gd name="T41" fmla="*/ 365 h 556"/>
                  <a:gd name="T42" fmla="*/ 191 w 330"/>
                  <a:gd name="T43" fmla="*/ 261 h 556"/>
                  <a:gd name="T44" fmla="*/ 260 w 330"/>
                  <a:gd name="T45" fmla="*/ 261 h 556"/>
                  <a:gd name="T46" fmla="*/ 260 w 330"/>
                  <a:gd name="T47" fmla="*/ 365 h 556"/>
                  <a:gd name="T48" fmla="*/ 260 w 330"/>
                  <a:gd name="T49" fmla="*/ 191 h 556"/>
                  <a:gd name="T50" fmla="*/ 191 w 330"/>
                  <a:gd name="T51" fmla="*/ 191 h 556"/>
                  <a:gd name="T52" fmla="*/ 191 w 330"/>
                  <a:gd name="T53" fmla="*/ 87 h 556"/>
                  <a:gd name="T54" fmla="*/ 260 w 330"/>
                  <a:gd name="T55" fmla="*/ 87 h 556"/>
                  <a:gd name="T56" fmla="*/ 260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315" y="452"/>
                    </a:moveTo>
                    <a:lnTo>
                      <a:pt x="330" y="452"/>
                    </a:lnTo>
                    <a:lnTo>
                      <a:pt x="330" y="0"/>
                    </a:lnTo>
                    <a:lnTo>
                      <a:pt x="0" y="0"/>
                    </a:lnTo>
                    <a:lnTo>
                      <a:pt x="0" y="556"/>
                    </a:lnTo>
                    <a:lnTo>
                      <a:pt x="211" y="556"/>
                    </a:lnTo>
                    <a:lnTo>
                      <a:pt x="236" y="531"/>
                    </a:lnTo>
                    <a:lnTo>
                      <a:pt x="305" y="462"/>
                    </a:lnTo>
                    <a:lnTo>
                      <a:pt x="315" y="452"/>
                    </a:lnTo>
                    <a:close/>
                    <a:moveTo>
                      <a:pt x="139" y="365"/>
                    </a:moveTo>
                    <a:lnTo>
                      <a:pt x="69" y="365"/>
                    </a:lnTo>
                    <a:lnTo>
                      <a:pt x="69" y="261"/>
                    </a:lnTo>
                    <a:lnTo>
                      <a:pt x="139" y="261"/>
                    </a:lnTo>
                    <a:lnTo>
                      <a:pt x="139" y="365"/>
                    </a:lnTo>
                    <a:close/>
                    <a:moveTo>
                      <a:pt x="139" y="191"/>
                    </a:moveTo>
                    <a:lnTo>
                      <a:pt x="69" y="191"/>
                    </a:lnTo>
                    <a:lnTo>
                      <a:pt x="69" y="87"/>
                    </a:lnTo>
                    <a:lnTo>
                      <a:pt x="139" y="87"/>
                    </a:lnTo>
                    <a:lnTo>
                      <a:pt x="139" y="191"/>
                    </a:lnTo>
                    <a:close/>
                    <a:moveTo>
                      <a:pt x="260" y="365"/>
                    </a:moveTo>
                    <a:lnTo>
                      <a:pt x="191" y="365"/>
                    </a:lnTo>
                    <a:lnTo>
                      <a:pt x="191" y="261"/>
                    </a:lnTo>
                    <a:lnTo>
                      <a:pt x="260" y="261"/>
                    </a:lnTo>
                    <a:lnTo>
                      <a:pt x="260" y="365"/>
                    </a:lnTo>
                    <a:close/>
                    <a:moveTo>
                      <a:pt x="260" y="191"/>
                    </a:moveTo>
                    <a:lnTo>
                      <a:pt x="191" y="191"/>
                    </a:lnTo>
                    <a:lnTo>
                      <a:pt x="191" y="87"/>
                    </a:lnTo>
                    <a:lnTo>
                      <a:pt x="260" y="87"/>
                    </a:lnTo>
                    <a:lnTo>
                      <a:pt x="260" y="19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548287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Standardization</a:t>
            </a:r>
            <a:endParaRPr lang="en-US" dirty="0"/>
          </a:p>
        </p:txBody>
      </p:sp>
      <p:grpSp>
        <p:nvGrpSpPr>
          <p:cNvPr id="5" name="Group 4"/>
          <p:cNvGrpSpPr/>
          <p:nvPr/>
        </p:nvGrpSpPr>
        <p:grpSpPr>
          <a:xfrm>
            <a:off x="1147891" y="2049499"/>
            <a:ext cx="3364439" cy="3382574"/>
            <a:chOff x="1194309" y="1852035"/>
            <a:chExt cx="3934964" cy="3983043"/>
          </a:xfrm>
        </p:grpSpPr>
        <p:sp>
          <p:nvSpPr>
            <p:cNvPr id="15" name="POWER_USER_ID_ICONS_Globe"/>
            <p:cNvSpPr>
              <a:spLocks noChangeAspect="1" noEditPoints="1"/>
            </p:cNvSpPr>
            <p:nvPr>
              <p:custDataLst>
                <p:tags r:id="rId2"/>
              </p:custDataLst>
            </p:nvPr>
          </p:nvSpPr>
          <p:spPr bwMode="auto">
            <a:xfrm>
              <a:off x="2641163" y="3276362"/>
              <a:ext cx="927097" cy="928848"/>
            </a:xfrm>
            <a:custGeom>
              <a:avLst/>
              <a:gdLst>
                <a:gd name="T0" fmla="*/ 625 w 800"/>
                <a:gd name="T1" fmla="*/ 375 h 800"/>
                <a:gd name="T2" fmla="*/ 692 w 800"/>
                <a:gd name="T3" fmla="*/ 208 h 800"/>
                <a:gd name="T4" fmla="*/ 691 w 800"/>
                <a:gd name="T5" fmla="*/ 595 h 800"/>
                <a:gd name="T6" fmla="*/ 625 w 800"/>
                <a:gd name="T7" fmla="*/ 425 h 800"/>
                <a:gd name="T8" fmla="*/ 691 w 800"/>
                <a:gd name="T9" fmla="*/ 595 h 800"/>
                <a:gd name="T10" fmla="*/ 593 w 800"/>
                <a:gd name="T11" fmla="*/ 607 h 800"/>
                <a:gd name="T12" fmla="*/ 532 w 800"/>
                <a:gd name="T13" fmla="*/ 724 h 800"/>
                <a:gd name="T14" fmla="*/ 425 w 800"/>
                <a:gd name="T15" fmla="*/ 579 h 800"/>
                <a:gd name="T16" fmla="*/ 516 w 800"/>
                <a:gd name="T17" fmla="*/ 659 h 800"/>
                <a:gd name="T18" fmla="*/ 425 w 800"/>
                <a:gd name="T19" fmla="*/ 425 h 800"/>
                <a:gd name="T20" fmla="*/ 559 w 800"/>
                <a:gd name="T21" fmla="*/ 546 h 800"/>
                <a:gd name="T22" fmla="*/ 425 w 800"/>
                <a:gd name="T23" fmla="*/ 425 h 800"/>
                <a:gd name="T24" fmla="*/ 559 w 800"/>
                <a:gd name="T25" fmla="*/ 257 h 800"/>
                <a:gd name="T26" fmla="*/ 425 w 800"/>
                <a:gd name="T27" fmla="*/ 375 h 800"/>
                <a:gd name="T28" fmla="*/ 425 w 800"/>
                <a:gd name="T29" fmla="*/ 55 h 800"/>
                <a:gd name="T30" fmla="*/ 545 w 800"/>
                <a:gd name="T31" fmla="*/ 209 h 800"/>
                <a:gd name="T32" fmla="*/ 425 w 800"/>
                <a:gd name="T33" fmla="*/ 55 h 800"/>
                <a:gd name="T34" fmla="*/ 594 w 800"/>
                <a:gd name="T35" fmla="*/ 196 h 800"/>
                <a:gd name="T36" fmla="*/ 661 w 800"/>
                <a:gd name="T37" fmla="*/ 168 h 800"/>
                <a:gd name="T38" fmla="*/ 255 w 800"/>
                <a:gd name="T39" fmla="*/ 209 h 800"/>
                <a:gd name="T40" fmla="*/ 375 w 800"/>
                <a:gd name="T41" fmla="*/ 55 h 800"/>
                <a:gd name="T42" fmla="*/ 375 w 800"/>
                <a:gd name="T43" fmla="*/ 375 h 800"/>
                <a:gd name="T44" fmla="*/ 241 w 800"/>
                <a:gd name="T45" fmla="*/ 257 h 800"/>
                <a:gd name="T46" fmla="*/ 375 w 800"/>
                <a:gd name="T47" fmla="*/ 375 h 800"/>
                <a:gd name="T48" fmla="*/ 242 w 800"/>
                <a:gd name="T49" fmla="*/ 546 h 800"/>
                <a:gd name="T50" fmla="*/ 375 w 800"/>
                <a:gd name="T51" fmla="*/ 425 h 800"/>
                <a:gd name="T52" fmla="*/ 375 w 800"/>
                <a:gd name="T53" fmla="*/ 746 h 800"/>
                <a:gd name="T54" fmla="*/ 256 w 800"/>
                <a:gd name="T55" fmla="*/ 594 h 800"/>
                <a:gd name="T56" fmla="*/ 375 w 800"/>
                <a:gd name="T57" fmla="*/ 746 h 800"/>
                <a:gd name="T58" fmla="*/ 208 w 800"/>
                <a:gd name="T59" fmla="*/ 607 h 800"/>
                <a:gd name="T60" fmla="*/ 141 w 800"/>
                <a:gd name="T61" fmla="*/ 635 h 800"/>
                <a:gd name="T62" fmla="*/ 52 w 800"/>
                <a:gd name="T63" fmla="*/ 425 h 800"/>
                <a:gd name="T64" fmla="*/ 194 w 800"/>
                <a:gd name="T65" fmla="*/ 559 h 800"/>
                <a:gd name="T66" fmla="*/ 108 w 800"/>
                <a:gd name="T67" fmla="*/ 208 h 800"/>
                <a:gd name="T68" fmla="*/ 176 w 800"/>
                <a:gd name="T69" fmla="*/ 375 h 800"/>
                <a:gd name="T70" fmla="*/ 108 w 800"/>
                <a:gd name="T71" fmla="*/ 208 h 800"/>
                <a:gd name="T72" fmla="*/ 207 w 800"/>
                <a:gd name="T73" fmla="*/ 196 h 800"/>
                <a:gd name="T74" fmla="*/ 268 w 800"/>
                <a:gd name="T75" fmla="*/ 76 h 800"/>
                <a:gd name="T76" fmla="*/ 425 w 800"/>
                <a:gd name="T77" fmla="*/ 0 h 800"/>
                <a:gd name="T78" fmla="*/ 375 w 800"/>
                <a:gd name="T79" fmla="*/ 1 h 800"/>
                <a:gd name="T80" fmla="*/ 0 w 800"/>
                <a:gd name="T81" fmla="*/ 375 h 800"/>
                <a:gd name="T82" fmla="*/ 1 w 800"/>
                <a:gd name="T83" fmla="*/ 425 h 800"/>
                <a:gd name="T84" fmla="*/ 375 w 800"/>
                <a:gd name="T85" fmla="*/ 800 h 800"/>
                <a:gd name="T86" fmla="*/ 425 w 800"/>
                <a:gd name="T87" fmla="*/ 799 h 800"/>
                <a:gd name="T88" fmla="*/ 800 w 800"/>
                <a:gd name="T89" fmla="*/ 425 h 800"/>
                <a:gd name="T90" fmla="*/ 799 w 800"/>
                <a:gd name="T91" fmla="*/ 375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 h="800">
                  <a:moveTo>
                    <a:pt x="749" y="375"/>
                  </a:moveTo>
                  <a:lnTo>
                    <a:pt x="625" y="375"/>
                  </a:lnTo>
                  <a:cubicBezTo>
                    <a:pt x="623" y="329"/>
                    <a:pt x="617" y="285"/>
                    <a:pt x="607" y="244"/>
                  </a:cubicBezTo>
                  <a:cubicBezTo>
                    <a:pt x="638" y="234"/>
                    <a:pt x="667" y="222"/>
                    <a:pt x="692" y="208"/>
                  </a:cubicBezTo>
                  <a:cubicBezTo>
                    <a:pt x="725" y="257"/>
                    <a:pt x="745" y="314"/>
                    <a:pt x="749" y="375"/>
                  </a:cubicBezTo>
                  <a:close/>
                  <a:moveTo>
                    <a:pt x="691" y="595"/>
                  </a:moveTo>
                  <a:cubicBezTo>
                    <a:pt x="666" y="581"/>
                    <a:pt x="637" y="569"/>
                    <a:pt x="607" y="559"/>
                  </a:cubicBezTo>
                  <a:cubicBezTo>
                    <a:pt x="617" y="518"/>
                    <a:pt x="623" y="473"/>
                    <a:pt x="625" y="425"/>
                  </a:cubicBezTo>
                  <a:lnTo>
                    <a:pt x="749" y="425"/>
                  </a:lnTo>
                  <a:cubicBezTo>
                    <a:pt x="745" y="488"/>
                    <a:pt x="724" y="546"/>
                    <a:pt x="691" y="595"/>
                  </a:cubicBezTo>
                  <a:close/>
                  <a:moveTo>
                    <a:pt x="532" y="724"/>
                  </a:moveTo>
                  <a:cubicBezTo>
                    <a:pt x="557" y="693"/>
                    <a:pt x="577" y="653"/>
                    <a:pt x="593" y="607"/>
                  </a:cubicBezTo>
                  <a:cubicBezTo>
                    <a:pt x="617" y="615"/>
                    <a:pt x="639" y="624"/>
                    <a:pt x="660" y="635"/>
                  </a:cubicBezTo>
                  <a:cubicBezTo>
                    <a:pt x="625" y="673"/>
                    <a:pt x="581" y="704"/>
                    <a:pt x="532" y="724"/>
                  </a:cubicBezTo>
                  <a:close/>
                  <a:moveTo>
                    <a:pt x="425" y="746"/>
                  </a:moveTo>
                  <a:lnTo>
                    <a:pt x="425" y="579"/>
                  </a:lnTo>
                  <a:cubicBezTo>
                    <a:pt x="467" y="580"/>
                    <a:pt x="507" y="585"/>
                    <a:pt x="545" y="594"/>
                  </a:cubicBezTo>
                  <a:cubicBezTo>
                    <a:pt x="536" y="617"/>
                    <a:pt x="527" y="639"/>
                    <a:pt x="516" y="659"/>
                  </a:cubicBezTo>
                  <a:cubicBezTo>
                    <a:pt x="490" y="705"/>
                    <a:pt x="458" y="735"/>
                    <a:pt x="425" y="746"/>
                  </a:cubicBezTo>
                  <a:close/>
                  <a:moveTo>
                    <a:pt x="425" y="425"/>
                  </a:moveTo>
                  <a:lnTo>
                    <a:pt x="575" y="425"/>
                  </a:lnTo>
                  <a:cubicBezTo>
                    <a:pt x="573" y="468"/>
                    <a:pt x="568" y="508"/>
                    <a:pt x="559" y="546"/>
                  </a:cubicBezTo>
                  <a:cubicBezTo>
                    <a:pt x="516" y="536"/>
                    <a:pt x="472" y="530"/>
                    <a:pt x="425" y="529"/>
                  </a:cubicBezTo>
                  <a:lnTo>
                    <a:pt x="425" y="425"/>
                  </a:lnTo>
                  <a:close/>
                  <a:moveTo>
                    <a:pt x="425" y="275"/>
                  </a:moveTo>
                  <a:cubicBezTo>
                    <a:pt x="472" y="273"/>
                    <a:pt x="517" y="267"/>
                    <a:pt x="559" y="257"/>
                  </a:cubicBezTo>
                  <a:cubicBezTo>
                    <a:pt x="568" y="294"/>
                    <a:pt x="573" y="334"/>
                    <a:pt x="575" y="375"/>
                  </a:cubicBezTo>
                  <a:lnTo>
                    <a:pt x="425" y="375"/>
                  </a:lnTo>
                  <a:lnTo>
                    <a:pt x="425" y="275"/>
                  </a:lnTo>
                  <a:close/>
                  <a:moveTo>
                    <a:pt x="425" y="55"/>
                  </a:moveTo>
                  <a:cubicBezTo>
                    <a:pt x="458" y="65"/>
                    <a:pt x="490" y="96"/>
                    <a:pt x="516" y="142"/>
                  </a:cubicBezTo>
                  <a:cubicBezTo>
                    <a:pt x="527" y="162"/>
                    <a:pt x="537" y="185"/>
                    <a:pt x="545" y="209"/>
                  </a:cubicBezTo>
                  <a:cubicBezTo>
                    <a:pt x="507" y="218"/>
                    <a:pt x="467" y="223"/>
                    <a:pt x="425" y="225"/>
                  </a:cubicBezTo>
                  <a:lnTo>
                    <a:pt x="425" y="55"/>
                  </a:lnTo>
                  <a:close/>
                  <a:moveTo>
                    <a:pt x="661" y="168"/>
                  </a:moveTo>
                  <a:cubicBezTo>
                    <a:pt x="641" y="179"/>
                    <a:pt x="618" y="188"/>
                    <a:pt x="594" y="196"/>
                  </a:cubicBezTo>
                  <a:cubicBezTo>
                    <a:pt x="578" y="149"/>
                    <a:pt x="557" y="108"/>
                    <a:pt x="532" y="76"/>
                  </a:cubicBezTo>
                  <a:cubicBezTo>
                    <a:pt x="582" y="97"/>
                    <a:pt x="626" y="128"/>
                    <a:pt x="661" y="168"/>
                  </a:cubicBezTo>
                  <a:close/>
                  <a:moveTo>
                    <a:pt x="375" y="225"/>
                  </a:moveTo>
                  <a:cubicBezTo>
                    <a:pt x="334" y="223"/>
                    <a:pt x="293" y="218"/>
                    <a:pt x="255" y="209"/>
                  </a:cubicBezTo>
                  <a:cubicBezTo>
                    <a:pt x="264" y="185"/>
                    <a:pt x="273" y="162"/>
                    <a:pt x="285" y="142"/>
                  </a:cubicBezTo>
                  <a:cubicBezTo>
                    <a:pt x="311" y="96"/>
                    <a:pt x="343" y="65"/>
                    <a:pt x="375" y="55"/>
                  </a:cubicBezTo>
                  <a:lnTo>
                    <a:pt x="375" y="225"/>
                  </a:lnTo>
                  <a:close/>
                  <a:moveTo>
                    <a:pt x="375" y="375"/>
                  </a:moveTo>
                  <a:lnTo>
                    <a:pt x="226" y="375"/>
                  </a:lnTo>
                  <a:cubicBezTo>
                    <a:pt x="228" y="334"/>
                    <a:pt x="233" y="294"/>
                    <a:pt x="241" y="257"/>
                  </a:cubicBezTo>
                  <a:cubicBezTo>
                    <a:pt x="284" y="267"/>
                    <a:pt x="329" y="273"/>
                    <a:pt x="375" y="275"/>
                  </a:cubicBezTo>
                  <a:lnTo>
                    <a:pt x="375" y="375"/>
                  </a:lnTo>
                  <a:close/>
                  <a:moveTo>
                    <a:pt x="375" y="529"/>
                  </a:moveTo>
                  <a:cubicBezTo>
                    <a:pt x="329" y="530"/>
                    <a:pt x="284" y="536"/>
                    <a:pt x="242" y="546"/>
                  </a:cubicBezTo>
                  <a:cubicBezTo>
                    <a:pt x="233" y="508"/>
                    <a:pt x="228" y="467"/>
                    <a:pt x="226" y="425"/>
                  </a:cubicBezTo>
                  <a:lnTo>
                    <a:pt x="375" y="425"/>
                  </a:lnTo>
                  <a:lnTo>
                    <a:pt x="375" y="529"/>
                  </a:lnTo>
                  <a:close/>
                  <a:moveTo>
                    <a:pt x="375" y="746"/>
                  </a:moveTo>
                  <a:cubicBezTo>
                    <a:pt x="343" y="735"/>
                    <a:pt x="311" y="705"/>
                    <a:pt x="285" y="659"/>
                  </a:cubicBezTo>
                  <a:cubicBezTo>
                    <a:pt x="274" y="639"/>
                    <a:pt x="264" y="617"/>
                    <a:pt x="256" y="594"/>
                  </a:cubicBezTo>
                  <a:cubicBezTo>
                    <a:pt x="294" y="585"/>
                    <a:pt x="334" y="580"/>
                    <a:pt x="375" y="579"/>
                  </a:cubicBezTo>
                  <a:lnTo>
                    <a:pt x="375" y="746"/>
                  </a:lnTo>
                  <a:close/>
                  <a:moveTo>
                    <a:pt x="141" y="635"/>
                  </a:moveTo>
                  <a:cubicBezTo>
                    <a:pt x="161" y="624"/>
                    <a:pt x="184" y="615"/>
                    <a:pt x="208" y="607"/>
                  </a:cubicBezTo>
                  <a:cubicBezTo>
                    <a:pt x="223" y="653"/>
                    <a:pt x="244" y="693"/>
                    <a:pt x="268" y="724"/>
                  </a:cubicBezTo>
                  <a:cubicBezTo>
                    <a:pt x="219" y="704"/>
                    <a:pt x="176" y="673"/>
                    <a:pt x="141" y="635"/>
                  </a:cubicBezTo>
                  <a:close/>
                  <a:moveTo>
                    <a:pt x="109" y="595"/>
                  </a:moveTo>
                  <a:cubicBezTo>
                    <a:pt x="77" y="546"/>
                    <a:pt x="56" y="488"/>
                    <a:pt x="52" y="425"/>
                  </a:cubicBezTo>
                  <a:lnTo>
                    <a:pt x="176" y="425"/>
                  </a:lnTo>
                  <a:cubicBezTo>
                    <a:pt x="177" y="473"/>
                    <a:pt x="184" y="518"/>
                    <a:pt x="194" y="559"/>
                  </a:cubicBezTo>
                  <a:cubicBezTo>
                    <a:pt x="163" y="569"/>
                    <a:pt x="135" y="581"/>
                    <a:pt x="109" y="595"/>
                  </a:cubicBezTo>
                  <a:close/>
                  <a:moveTo>
                    <a:pt x="108" y="208"/>
                  </a:moveTo>
                  <a:cubicBezTo>
                    <a:pt x="134" y="222"/>
                    <a:pt x="163" y="234"/>
                    <a:pt x="193" y="244"/>
                  </a:cubicBezTo>
                  <a:cubicBezTo>
                    <a:pt x="183" y="285"/>
                    <a:pt x="177" y="329"/>
                    <a:pt x="176" y="375"/>
                  </a:cubicBezTo>
                  <a:lnTo>
                    <a:pt x="52" y="375"/>
                  </a:lnTo>
                  <a:cubicBezTo>
                    <a:pt x="56" y="314"/>
                    <a:pt x="76" y="257"/>
                    <a:pt x="108" y="208"/>
                  </a:cubicBezTo>
                  <a:close/>
                  <a:moveTo>
                    <a:pt x="268" y="76"/>
                  </a:moveTo>
                  <a:cubicBezTo>
                    <a:pt x="244" y="108"/>
                    <a:pt x="223" y="149"/>
                    <a:pt x="207" y="196"/>
                  </a:cubicBezTo>
                  <a:cubicBezTo>
                    <a:pt x="183" y="188"/>
                    <a:pt x="160" y="179"/>
                    <a:pt x="139" y="168"/>
                  </a:cubicBezTo>
                  <a:cubicBezTo>
                    <a:pt x="175" y="128"/>
                    <a:pt x="219" y="97"/>
                    <a:pt x="268" y="76"/>
                  </a:cubicBezTo>
                  <a:close/>
                  <a:moveTo>
                    <a:pt x="425" y="1"/>
                  </a:moveTo>
                  <a:lnTo>
                    <a:pt x="425" y="0"/>
                  </a:lnTo>
                  <a:lnTo>
                    <a:pt x="375" y="0"/>
                  </a:lnTo>
                  <a:lnTo>
                    <a:pt x="375" y="1"/>
                  </a:lnTo>
                  <a:cubicBezTo>
                    <a:pt x="174" y="14"/>
                    <a:pt x="14" y="174"/>
                    <a:pt x="1" y="375"/>
                  </a:cubicBezTo>
                  <a:lnTo>
                    <a:pt x="0" y="375"/>
                  </a:lnTo>
                  <a:lnTo>
                    <a:pt x="0" y="425"/>
                  </a:lnTo>
                  <a:lnTo>
                    <a:pt x="1" y="425"/>
                  </a:lnTo>
                  <a:cubicBezTo>
                    <a:pt x="14" y="626"/>
                    <a:pt x="174" y="787"/>
                    <a:pt x="375" y="799"/>
                  </a:cubicBezTo>
                  <a:lnTo>
                    <a:pt x="375" y="800"/>
                  </a:lnTo>
                  <a:lnTo>
                    <a:pt x="425" y="800"/>
                  </a:lnTo>
                  <a:lnTo>
                    <a:pt x="425" y="799"/>
                  </a:lnTo>
                  <a:cubicBezTo>
                    <a:pt x="626" y="787"/>
                    <a:pt x="787" y="626"/>
                    <a:pt x="799" y="425"/>
                  </a:cubicBezTo>
                  <a:lnTo>
                    <a:pt x="800" y="425"/>
                  </a:lnTo>
                  <a:lnTo>
                    <a:pt x="800" y="375"/>
                  </a:lnTo>
                  <a:lnTo>
                    <a:pt x="799" y="375"/>
                  </a:lnTo>
                  <a:cubicBezTo>
                    <a:pt x="787" y="174"/>
                    <a:pt x="626" y="14"/>
                    <a:pt x="425" y="1"/>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27" name="Arc 26"/>
            <p:cNvSpPr>
              <a:spLocks noChangeAspect="1"/>
            </p:cNvSpPr>
            <p:nvPr/>
          </p:nvSpPr>
          <p:spPr>
            <a:xfrm>
              <a:off x="1799702" y="2457429"/>
              <a:ext cx="2608891" cy="2608891"/>
            </a:xfrm>
            <a:prstGeom prst="arc">
              <a:avLst>
                <a:gd name="adj1" fmla="val 6337643"/>
                <a:gd name="adj2" fmla="val 0"/>
              </a:avLst>
            </a:prstGeom>
            <a:ln w="38100">
              <a:solidFill>
                <a:srgbClr val="60CBD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28" name="Arc 27"/>
            <p:cNvSpPr>
              <a:spLocks noChangeAspect="1"/>
            </p:cNvSpPr>
            <p:nvPr/>
          </p:nvSpPr>
          <p:spPr>
            <a:xfrm rot="7470034">
              <a:off x="2124097" y="2781825"/>
              <a:ext cx="1960098" cy="1960098"/>
            </a:xfrm>
            <a:prstGeom prst="arc">
              <a:avLst>
                <a:gd name="adj1" fmla="val 6337643"/>
                <a:gd name="adj2" fmla="val 0"/>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29" name="Arc 28"/>
            <p:cNvSpPr>
              <a:spLocks noChangeAspect="1"/>
            </p:cNvSpPr>
            <p:nvPr/>
          </p:nvSpPr>
          <p:spPr>
            <a:xfrm rot="10507968">
              <a:off x="1194309" y="1852035"/>
              <a:ext cx="3819677" cy="3819677"/>
            </a:xfrm>
            <a:prstGeom prst="arc">
              <a:avLst>
                <a:gd name="adj1" fmla="val 6337643"/>
                <a:gd name="adj2" fmla="val 0"/>
              </a:avLst>
            </a:prstGeom>
            <a:ln w="38100">
              <a:solidFill>
                <a:srgbClr val="92D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2" name="Oval 31"/>
            <p:cNvSpPr>
              <a:spLocks noChangeAspect="1"/>
            </p:cNvSpPr>
            <p:nvPr/>
          </p:nvSpPr>
          <p:spPr>
            <a:xfrm>
              <a:off x="3764004" y="1858918"/>
              <a:ext cx="426575" cy="42657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white"/>
                  </a:solidFill>
                  <a:effectLst/>
                  <a:uLnTx/>
                  <a:uFillTx/>
                  <a:latin typeface="Calibri"/>
                  <a:ea typeface="+mn-ea"/>
                  <a:cs typeface="+mn-cs"/>
                </a:rPr>
                <a:t>1</a:t>
              </a:r>
            </a:p>
          </p:txBody>
        </p:sp>
        <p:sp>
          <p:nvSpPr>
            <p:cNvPr id="33" name="Oval 32"/>
            <p:cNvSpPr>
              <a:spLocks noChangeAspect="1"/>
            </p:cNvSpPr>
            <p:nvPr/>
          </p:nvSpPr>
          <p:spPr>
            <a:xfrm>
              <a:off x="4702698" y="3086139"/>
              <a:ext cx="426575" cy="4265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white"/>
                  </a:solidFill>
                  <a:effectLst/>
                  <a:uLnTx/>
                  <a:uFillTx/>
                  <a:latin typeface="Calibri"/>
                  <a:ea typeface="+mn-ea"/>
                  <a:cs typeface="+mn-cs"/>
                </a:rPr>
                <a:t>2</a:t>
              </a:r>
            </a:p>
          </p:txBody>
        </p:sp>
        <p:sp>
          <p:nvSpPr>
            <p:cNvPr id="34" name="Oval 33"/>
            <p:cNvSpPr>
              <a:spLocks noChangeAspect="1"/>
            </p:cNvSpPr>
            <p:nvPr/>
          </p:nvSpPr>
          <p:spPr>
            <a:xfrm>
              <a:off x="4537536" y="4475400"/>
              <a:ext cx="426575" cy="42657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white"/>
                  </a:solidFill>
                  <a:effectLst/>
                  <a:uLnTx/>
                  <a:uFillTx/>
                  <a:latin typeface="Calibri"/>
                  <a:ea typeface="+mn-ea"/>
                  <a:cs typeface="+mn-cs"/>
                </a:rPr>
                <a:t>3</a:t>
              </a:r>
            </a:p>
          </p:txBody>
        </p:sp>
        <p:sp>
          <p:nvSpPr>
            <p:cNvPr id="37" name="Oval 36"/>
            <p:cNvSpPr>
              <a:spLocks noChangeAspect="1"/>
            </p:cNvSpPr>
            <p:nvPr/>
          </p:nvSpPr>
          <p:spPr>
            <a:xfrm>
              <a:off x="3077001" y="5408503"/>
              <a:ext cx="426575" cy="426575"/>
            </a:xfrm>
            <a:prstGeom prst="ellipse">
              <a:avLst/>
            </a:prstGeom>
            <a:solidFill>
              <a:srgbClr val="60CB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white"/>
                  </a:solidFill>
                  <a:effectLst/>
                  <a:uLnTx/>
                  <a:uFillTx/>
                  <a:latin typeface="Calibri"/>
                  <a:ea typeface="+mn-ea"/>
                  <a:cs typeface="+mn-cs"/>
                </a:rPr>
                <a:t>4</a:t>
              </a:r>
            </a:p>
          </p:txBody>
        </p:sp>
      </p:grpSp>
      <p:sp>
        <p:nvSpPr>
          <p:cNvPr id="38" name="Rectangle 37"/>
          <p:cNvSpPr/>
          <p:nvPr/>
        </p:nvSpPr>
        <p:spPr bwMode="auto">
          <a:xfrm>
            <a:off x="4482934" y="1585291"/>
            <a:ext cx="5911584"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marL="0" marR="0" lvl="0" indent="0" algn="l" defTabSz="914400" rtl="0" eaLnBrk="1" fontAlgn="base" latinLnBrk="0" hangingPunct="1">
              <a:lnSpc>
                <a:spcPct val="90000"/>
              </a:lnSpc>
              <a:spcBef>
                <a:spcPts val="0"/>
              </a:spcBef>
              <a:spcAft>
                <a:spcPts val="0"/>
              </a:spcAft>
              <a:buClrTx/>
              <a:buSzTx/>
              <a:buFontTx/>
              <a:buNone/>
              <a:tabLst/>
              <a:defRPr/>
            </a:pPr>
            <a:r>
              <a:rPr kumimoji="0" lang="en-US" sz="2000" i="0" u="none" strike="noStrike" kern="0" cap="none" spc="0" normalizeH="0" baseline="0" noProof="0" dirty="0" smtClean="0">
                <a:ln>
                  <a:noFill/>
                </a:ln>
                <a:solidFill>
                  <a:srgbClr val="5B9BD5"/>
                </a:solidFill>
                <a:effectLst/>
                <a:uLnTx/>
                <a:uFillTx/>
                <a:latin typeface="Calibri" panose="020F0502020204030204" pitchFamily="34" charset="0"/>
                <a:ea typeface="+mn-ea"/>
                <a:cs typeface="Arial" pitchFamily="34" charset="0"/>
              </a:rPr>
              <a:t>Policy</a:t>
            </a:r>
            <a:endParaRPr kumimoji="0" lang="en-US" sz="2000" i="0" u="none" strike="noStrike" kern="0" cap="none" spc="0" normalizeH="0" baseline="0" noProof="0" dirty="0">
              <a:ln>
                <a:noFill/>
              </a:ln>
              <a:solidFill>
                <a:srgbClr val="5B9BD5"/>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9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chemeClr val="tx1">
                    <a:lumMod val="75000"/>
                    <a:lumOff val="25000"/>
                  </a:schemeClr>
                </a:solidFill>
                <a:effectLst/>
                <a:uLnTx/>
                <a:uFillTx/>
                <a:latin typeface="Calibri" panose="020F0502020204030204" pitchFamily="34" charset="0"/>
                <a:ea typeface="+mn-ea"/>
                <a:cs typeface="Arial" pitchFamily="34" charset="0"/>
              </a:rPr>
              <a:t>Based</a:t>
            </a:r>
            <a:r>
              <a:rPr kumimoji="0" lang="en-US" sz="1600" b="0" i="0" u="none" strike="noStrike" kern="0" cap="none" spc="0" normalizeH="0" noProof="0" dirty="0" smtClean="0">
                <a:ln>
                  <a:noFill/>
                </a:ln>
                <a:solidFill>
                  <a:schemeClr val="tx1">
                    <a:lumMod val="75000"/>
                    <a:lumOff val="25000"/>
                  </a:schemeClr>
                </a:solidFill>
                <a:effectLst/>
                <a:uLnTx/>
                <a:uFillTx/>
                <a:latin typeface="Calibri" panose="020F0502020204030204" pitchFamily="34" charset="0"/>
                <a:ea typeface="+mn-ea"/>
                <a:cs typeface="Arial" pitchFamily="34" charset="0"/>
              </a:rPr>
              <a:t> on the legal and regulatory requirements, CISG developed draft of the cyber security policy aligned with the organizations mission. </a:t>
            </a:r>
            <a:endParaRPr kumimoji="0" lang="en-US" sz="1600" b="0" i="0" u="none" strike="noStrike" kern="0" cap="none" spc="0" normalizeH="0" baseline="0" noProof="0" dirty="0">
              <a:ln>
                <a:noFill/>
              </a:ln>
              <a:solidFill>
                <a:schemeClr val="tx1">
                  <a:lumMod val="75000"/>
                  <a:lumOff val="25000"/>
                </a:schemeClr>
              </a:solidFill>
              <a:effectLst/>
              <a:uLnTx/>
              <a:uFillTx/>
              <a:latin typeface="Calibri" panose="020F0502020204030204" pitchFamily="34" charset="0"/>
              <a:ea typeface="+mn-ea"/>
              <a:cs typeface="Arial" pitchFamily="34" charset="0"/>
            </a:endParaRPr>
          </a:p>
        </p:txBody>
      </p:sp>
      <p:sp>
        <p:nvSpPr>
          <p:cNvPr id="39" name="Rectangle 38"/>
          <p:cNvSpPr/>
          <p:nvPr/>
        </p:nvSpPr>
        <p:spPr bwMode="auto">
          <a:xfrm>
            <a:off x="5148681" y="2838124"/>
            <a:ext cx="5911584"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marL="0" marR="0" lvl="0" indent="0" algn="l" defTabSz="914400" rtl="0" eaLnBrk="1" fontAlgn="base" latinLnBrk="0" hangingPunct="1">
              <a:lnSpc>
                <a:spcPct val="90000"/>
              </a:lnSpc>
              <a:spcBef>
                <a:spcPts val="0"/>
              </a:spcBef>
              <a:spcAft>
                <a:spcPts val="0"/>
              </a:spcAft>
              <a:buClrTx/>
              <a:buSzTx/>
              <a:buFontTx/>
              <a:buNone/>
              <a:tabLst/>
              <a:defRPr/>
            </a:pPr>
            <a:r>
              <a:rPr lang="en-US" sz="2000" kern="0" dirty="0" smtClean="0">
                <a:solidFill>
                  <a:srgbClr val="00B0F0"/>
                </a:solidFill>
                <a:latin typeface="Calibri" panose="020F0502020204030204" pitchFamily="34" charset="0"/>
                <a:cs typeface="Arial" pitchFamily="34" charset="0"/>
              </a:rPr>
              <a:t>Standards</a:t>
            </a:r>
            <a:endParaRPr kumimoji="0" lang="en-US" sz="2000" i="0" u="none" strike="noStrike" kern="0" cap="none" spc="0" normalizeH="0" baseline="0" noProof="0" dirty="0">
              <a:ln>
                <a:noFill/>
              </a:ln>
              <a:solidFill>
                <a:srgbClr val="00B0F0"/>
              </a:solidFill>
              <a:effectLst/>
              <a:uLnTx/>
              <a:uFillTx/>
              <a:latin typeface="Calibri" panose="020F0502020204030204" pitchFamily="34" charset="0"/>
              <a:cs typeface="Arial" pitchFamily="34" charset="0"/>
            </a:endParaRPr>
          </a:p>
          <a:p>
            <a:pPr fontAlgn="base">
              <a:lnSpc>
                <a:spcPct val="90000"/>
              </a:lnSpc>
              <a:defRPr/>
            </a:pPr>
            <a:r>
              <a:rPr lang="en-US" sz="1600" kern="0" dirty="0">
                <a:solidFill>
                  <a:schemeClr val="tx1">
                    <a:lumMod val="75000"/>
                    <a:lumOff val="25000"/>
                  </a:schemeClr>
                </a:solidFill>
                <a:latin typeface="Calibri" panose="020F0502020204030204" pitchFamily="34" charset="0"/>
                <a:cs typeface="Arial" pitchFamily="34" charset="0"/>
              </a:rPr>
              <a:t>To ensure a uniform mandatory practice across the organization, </a:t>
            </a:r>
            <a:r>
              <a:rPr lang="en-US" sz="1600" kern="0" dirty="0" smtClean="0">
                <a:solidFill>
                  <a:schemeClr val="tx1">
                    <a:lumMod val="75000"/>
                    <a:lumOff val="25000"/>
                  </a:schemeClr>
                </a:solidFill>
                <a:latin typeface="Calibri" panose="020F0502020204030204" pitchFamily="34" charset="0"/>
                <a:cs typeface="Arial" pitchFamily="34" charset="0"/>
              </a:rPr>
              <a:t>CISG shall develop common standards </a:t>
            </a:r>
            <a:r>
              <a:rPr lang="en-US" sz="1600" kern="0" dirty="0">
                <a:solidFill>
                  <a:schemeClr val="tx1">
                    <a:lumMod val="75000"/>
                    <a:lumOff val="25000"/>
                  </a:schemeClr>
                </a:solidFill>
                <a:latin typeface="Calibri" panose="020F0502020204030204" pitchFamily="34" charset="0"/>
                <a:cs typeface="Arial" pitchFamily="34" charset="0"/>
              </a:rPr>
              <a:t>and </a:t>
            </a:r>
            <a:r>
              <a:rPr lang="en-US" sz="1600" kern="0" dirty="0" smtClean="0">
                <a:solidFill>
                  <a:schemeClr val="tx1">
                    <a:lumMod val="75000"/>
                    <a:lumOff val="25000"/>
                  </a:schemeClr>
                </a:solidFill>
                <a:latin typeface="Calibri" panose="020F0502020204030204" pitchFamily="34" charset="0"/>
                <a:cs typeface="Arial" pitchFamily="34" charset="0"/>
              </a:rPr>
              <a:t>baselines(hardening) </a:t>
            </a:r>
            <a:r>
              <a:rPr lang="en-US" sz="1600" kern="0" dirty="0">
                <a:solidFill>
                  <a:schemeClr val="tx1">
                    <a:lumMod val="75000"/>
                    <a:lumOff val="25000"/>
                  </a:schemeClr>
                </a:solidFill>
                <a:latin typeface="Calibri" panose="020F0502020204030204" pitchFamily="34" charset="0"/>
                <a:cs typeface="Arial" pitchFamily="34" charset="0"/>
              </a:rPr>
              <a:t>supporting the policy.</a:t>
            </a:r>
          </a:p>
        </p:txBody>
      </p:sp>
      <p:sp>
        <p:nvSpPr>
          <p:cNvPr id="40" name="Rectangle 39"/>
          <p:cNvSpPr/>
          <p:nvPr/>
        </p:nvSpPr>
        <p:spPr bwMode="auto">
          <a:xfrm>
            <a:off x="4744955" y="4090957"/>
            <a:ext cx="6315310"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marL="0" marR="0" lvl="0" indent="0" algn="l" defTabSz="914400" rtl="0" eaLnBrk="1" fontAlgn="base" latinLnBrk="0" hangingPunct="1">
              <a:lnSpc>
                <a:spcPct val="90000"/>
              </a:lnSpc>
              <a:spcBef>
                <a:spcPts val="0"/>
              </a:spcBef>
              <a:spcAft>
                <a:spcPts val="0"/>
              </a:spcAft>
              <a:buClrTx/>
              <a:buSzTx/>
              <a:buFontTx/>
              <a:buNone/>
              <a:tabLst/>
              <a:defRPr/>
            </a:pPr>
            <a:r>
              <a:rPr kumimoji="0" lang="en-US" sz="2000" i="0" u="none" strike="noStrike" kern="0" cap="none" spc="0" normalizeH="0" baseline="0" noProof="0" dirty="0" smtClean="0">
                <a:ln>
                  <a:noFill/>
                </a:ln>
                <a:solidFill>
                  <a:srgbClr val="92D050"/>
                </a:solidFill>
                <a:effectLst/>
                <a:uLnTx/>
                <a:uFillTx/>
                <a:latin typeface="Calibri" panose="020F0502020204030204" pitchFamily="34" charset="0"/>
                <a:ea typeface="+mn-ea"/>
                <a:cs typeface="Arial" pitchFamily="34" charset="0"/>
              </a:rPr>
              <a:t>Guidelines</a:t>
            </a:r>
            <a:endParaRPr kumimoji="0" lang="en-US" sz="2000" i="0" u="none" strike="noStrike" kern="0" cap="none" spc="0" normalizeH="0" baseline="0" noProof="0" dirty="0">
              <a:ln>
                <a:noFill/>
              </a:ln>
              <a:solidFill>
                <a:srgbClr val="92D050"/>
              </a:solidFill>
              <a:effectLst/>
              <a:uLnTx/>
              <a:uFillTx/>
              <a:latin typeface="Calibri" panose="020F0502020204030204" pitchFamily="34" charset="0"/>
              <a:ea typeface="+mn-ea"/>
              <a:cs typeface="Arial" pitchFamily="34" charset="0"/>
            </a:endParaRPr>
          </a:p>
          <a:p>
            <a:pPr marL="0" marR="0" lvl="0" indent="0" algn="l" defTabSz="914400" rtl="0" eaLnBrk="1" fontAlgn="base" latinLnBrk="0" hangingPunct="1">
              <a:lnSpc>
                <a:spcPct val="9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schemeClr val="tx1">
                    <a:lumMod val="75000"/>
                    <a:lumOff val="25000"/>
                  </a:schemeClr>
                </a:solidFill>
                <a:effectLst/>
                <a:uLnTx/>
                <a:uFillTx/>
                <a:latin typeface="Calibri" panose="020F0502020204030204" pitchFamily="34" charset="0"/>
                <a:ea typeface="+mn-ea"/>
                <a:cs typeface="Arial" pitchFamily="34" charset="0"/>
              </a:rPr>
              <a:t>To address the administrative,</a:t>
            </a:r>
            <a:r>
              <a:rPr kumimoji="0" lang="en-US" sz="1600" b="0" i="0" u="none" strike="noStrike" kern="0" cap="none" spc="0" normalizeH="0" noProof="0" dirty="0" smtClean="0">
                <a:ln>
                  <a:noFill/>
                </a:ln>
                <a:solidFill>
                  <a:schemeClr val="tx1">
                    <a:lumMod val="75000"/>
                    <a:lumOff val="25000"/>
                  </a:schemeClr>
                </a:solidFill>
                <a:effectLst/>
                <a:uLnTx/>
                <a:uFillTx/>
                <a:latin typeface="Calibri" panose="020F0502020204030204" pitchFamily="34" charset="0"/>
                <a:ea typeface="+mn-ea"/>
                <a:cs typeface="Arial" pitchFamily="34" charset="0"/>
              </a:rPr>
              <a:t> technical and physical cyber security requirements, Guideline(s) shall be developed to support standard(s) and procedure(s) applicably.</a:t>
            </a:r>
            <a:endParaRPr kumimoji="0" lang="en-US" sz="1600" b="0" i="0" u="none" strike="noStrike" kern="0" cap="none" spc="0" normalizeH="0" baseline="0" noProof="0" dirty="0">
              <a:ln>
                <a:noFill/>
              </a:ln>
              <a:solidFill>
                <a:schemeClr val="tx1">
                  <a:lumMod val="75000"/>
                  <a:lumOff val="25000"/>
                </a:schemeClr>
              </a:solidFill>
              <a:effectLst/>
              <a:uLnTx/>
              <a:uFillTx/>
              <a:latin typeface="Calibri" panose="020F0502020204030204" pitchFamily="34" charset="0"/>
              <a:ea typeface="+mn-ea"/>
              <a:cs typeface="Arial" pitchFamily="34" charset="0"/>
            </a:endParaRPr>
          </a:p>
        </p:txBody>
      </p:sp>
      <p:sp>
        <p:nvSpPr>
          <p:cNvPr id="41" name="Rectangle 40"/>
          <p:cNvSpPr/>
          <p:nvPr/>
        </p:nvSpPr>
        <p:spPr bwMode="auto">
          <a:xfrm>
            <a:off x="3806260" y="5343790"/>
            <a:ext cx="6934527"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marL="0" marR="0" lvl="0" indent="0" algn="l" defTabSz="914400" rtl="0" eaLnBrk="1" fontAlgn="base" latinLnBrk="0" hangingPunct="1">
              <a:lnSpc>
                <a:spcPct val="90000"/>
              </a:lnSpc>
              <a:spcBef>
                <a:spcPts val="0"/>
              </a:spcBef>
              <a:spcAft>
                <a:spcPts val="0"/>
              </a:spcAft>
              <a:buClrTx/>
              <a:buSzTx/>
              <a:buFontTx/>
              <a:buNone/>
              <a:tabLst/>
              <a:defRPr/>
            </a:pPr>
            <a:r>
              <a:rPr kumimoji="0" lang="en-US" sz="2000" i="0" u="none" strike="noStrike" kern="0" cap="none" spc="0" normalizeH="0" baseline="0" noProof="0" dirty="0" smtClean="0">
                <a:ln>
                  <a:noFill/>
                </a:ln>
                <a:solidFill>
                  <a:srgbClr val="60CBD6"/>
                </a:solidFill>
                <a:effectLst/>
                <a:uLnTx/>
                <a:uFillTx/>
                <a:latin typeface="Calibri" panose="020F0502020204030204" pitchFamily="34" charset="0"/>
                <a:ea typeface="+mn-ea"/>
                <a:cs typeface="Arial" pitchFamily="34" charset="0"/>
              </a:rPr>
              <a:t>Procedures</a:t>
            </a:r>
            <a:endParaRPr kumimoji="0" lang="en-US" sz="2000" i="0" u="none" strike="noStrike" kern="0" cap="none" spc="0" normalizeH="0" baseline="0" noProof="0" dirty="0">
              <a:ln>
                <a:noFill/>
              </a:ln>
              <a:solidFill>
                <a:srgbClr val="60CBD6"/>
              </a:solidFill>
              <a:effectLst/>
              <a:uLnTx/>
              <a:uFillTx/>
              <a:latin typeface="Calibri" panose="020F0502020204030204" pitchFamily="34" charset="0"/>
              <a:ea typeface="+mn-ea"/>
              <a:cs typeface="Arial" pitchFamily="34" charset="0"/>
            </a:endParaRPr>
          </a:p>
          <a:p>
            <a:pPr lvl="0" fontAlgn="base">
              <a:lnSpc>
                <a:spcPct val="90000"/>
              </a:lnSpc>
              <a:defRPr/>
            </a:pPr>
            <a:r>
              <a:rPr kumimoji="0" lang="en-US" sz="1600" b="0" i="0" u="none" strike="noStrike" kern="0" cap="none" spc="0" normalizeH="0" baseline="0" noProof="0" dirty="0" smtClean="0">
                <a:ln>
                  <a:noFill/>
                </a:ln>
                <a:solidFill>
                  <a:schemeClr val="tx1">
                    <a:lumMod val="75000"/>
                    <a:lumOff val="25000"/>
                  </a:schemeClr>
                </a:solidFill>
                <a:effectLst/>
                <a:uLnTx/>
                <a:uFillTx/>
                <a:latin typeface="Calibri" panose="020F0502020204030204" pitchFamily="34" charset="0"/>
                <a:ea typeface="+mn-ea"/>
                <a:cs typeface="Arial" pitchFamily="34" charset="0"/>
              </a:rPr>
              <a:t>Detailed</a:t>
            </a:r>
            <a:r>
              <a:rPr lang="en-US" sz="1600" kern="0" dirty="0" smtClean="0">
                <a:solidFill>
                  <a:schemeClr val="tx1">
                    <a:lumMod val="75000"/>
                    <a:lumOff val="25000"/>
                  </a:schemeClr>
                </a:solidFill>
                <a:latin typeface="Calibri" panose="020F0502020204030204" pitchFamily="34" charset="0"/>
                <a:cs typeface="Arial" pitchFamily="34" charset="0"/>
              </a:rPr>
              <a:t> step by step tasks shall be developed addressing the tactics, techniques and procedure for cyber security establishment, management, </a:t>
            </a:r>
            <a:r>
              <a:rPr lang="en-US" sz="1600" kern="0" dirty="0">
                <a:solidFill>
                  <a:schemeClr val="tx1">
                    <a:lumMod val="75000"/>
                    <a:lumOff val="25000"/>
                  </a:schemeClr>
                </a:solidFill>
                <a:latin typeface="Calibri" panose="020F0502020204030204" pitchFamily="34" charset="0"/>
                <a:cs typeface="Arial" pitchFamily="34" charset="0"/>
              </a:rPr>
              <a:t>operation, </a:t>
            </a:r>
            <a:r>
              <a:rPr lang="en-US" sz="1600" kern="0" dirty="0" smtClean="0">
                <a:solidFill>
                  <a:schemeClr val="tx1">
                    <a:lumMod val="75000"/>
                    <a:lumOff val="25000"/>
                  </a:schemeClr>
                </a:solidFill>
                <a:latin typeface="Calibri" panose="020F0502020204030204" pitchFamily="34" charset="0"/>
                <a:cs typeface="Arial" pitchFamily="34" charset="0"/>
              </a:rPr>
              <a:t>monitoring, review and improvement by the NISO &amp; ISR.</a:t>
            </a:r>
            <a:endParaRPr kumimoji="0" lang="en-US" sz="1600" b="0" i="0" u="none" strike="noStrike" kern="0" cap="none" spc="0" normalizeH="0" baseline="0" noProof="0" dirty="0">
              <a:ln>
                <a:noFill/>
              </a:ln>
              <a:solidFill>
                <a:schemeClr val="tx1">
                  <a:lumMod val="75000"/>
                  <a:lumOff val="25000"/>
                </a:schemeClr>
              </a:solidFill>
              <a:effectLst/>
              <a:uLnTx/>
              <a:uFillTx/>
              <a:latin typeface="Calibri" panose="020F0502020204030204" pitchFamily="34" charset="0"/>
              <a:cs typeface="Arial" pitchFamily="34" charset="0"/>
            </a:endParaRPr>
          </a:p>
        </p:txBody>
      </p:sp>
      <p:sp>
        <p:nvSpPr>
          <p:cNvPr id="3" name="Slide Number Placeholder 2"/>
          <p:cNvSpPr>
            <a:spLocks noGrp="1"/>
          </p:cNvSpPr>
          <p:nvPr>
            <p:ph type="sldNum" sz="quarter" idx="4294967295"/>
          </p:nvPr>
        </p:nvSpPr>
        <p:spPr>
          <a:xfrm>
            <a:off x="9525701" y="6649079"/>
            <a:ext cx="444499" cy="365125"/>
          </a:xfrm>
          <a:prstGeom prst="rect">
            <a:avLst/>
          </a:prstGeom>
        </p:spPr>
        <p:txBody>
          <a:bodyPr/>
          <a:lstStyle/>
          <a:p>
            <a:fld id="{9330B75E-0530-469B-A88B-1785518AAEED}" type="slidenum">
              <a:rPr lang="en-IN" smtClean="0"/>
              <a:pPr/>
              <a:t>16</a:t>
            </a:fld>
            <a:endParaRPr lang="en-IN" dirty="0"/>
          </a:p>
        </p:txBody>
      </p:sp>
    </p:spTree>
    <p:custDataLst>
      <p:tags r:id="rId1"/>
    </p:custDataLst>
    <p:extLst>
      <p:ext uri="{BB962C8B-B14F-4D97-AF65-F5344CB8AC3E}">
        <p14:creationId xmlns:p14="http://schemas.microsoft.com/office/powerpoint/2010/main" val="25361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3" name="TextBox 14342"/>
          <p:cNvSpPr txBox="1"/>
          <p:nvPr/>
        </p:nvSpPr>
        <p:spPr>
          <a:xfrm>
            <a:off x="858417" y="1220920"/>
            <a:ext cx="4146698" cy="4893929"/>
          </a:xfrm>
          <a:prstGeom prst="rect">
            <a:avLst/>
          </a:prstGeom>
          <a:noFill/>
        </p:spPr>
        <p:txBody>
          <a:bodyPr wrap="square" rtlCol="0" anchor="ctr">
            <a:noAutofit/>
          </a:bodyPr>
          <a:lstStyle/>
          <a:p>
            <a:pPr lvl="0"/>
            <a:r>
              <a:rPr lang="en-IN" sz="3000" dirty="0">
                <a:solidFill>
                  <a:schemeClr val="tx1">
                    <a:lumMod val="75000"/>
                    <a:lumOff val="25000"/>
                  </a:schemeClr>
                </a:solidFill>
              </a:rPr>
              <a:t>Following draft documents prepared / In Progress</a:t>
            </a:r>
            <a:endParaRPr lang="en-GB" sz="3000"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50000"/>
                </a:prstClr>
              </a:solidFill>
              <a:effectLst/>
              <a:uLnTx/>
              <a:uFillTx/>
              <a:latin typeface="Calibri"/>
              <a:ea typeface="+mn-ea"/>
              <a:cs typeface="+mn-cs"/>
            </a:endParaRPr>
          </a:p>
        </p:txBody>
      </p:sp>
      <p:grpSp>
        <p:nvGrpSpPr>
          <p:cNvPr id="3" name="Group 2"/>
          <p:cNvGrpSpPr/>
          <p:nvPr/>
        </p:nvGrpSpPr>
        <p:grpSpPr>
          <a:xfrm>
            <a:off x="5382227" y="1608881"/>
            <a:ext cx="6069197" cy="5086984"/>
            <a:chOff x="5005117" y="1179222"/>
            <a:chExt cx="6446308" cy="5516643"/>
          </a:xfrm>
        </p:grpSpPr>
        <p:sp>
          <p:nvSpPr>
            <p:cNvPr id="45" name="Rectangle 44"/>
            <p:cNvSpPr/>
            <p:nvPr/>
          </p:nvSpPr>
          <p:spPr>
            <a:xfrm>
              <a:off x="6448987" y="1250680"/>
              <a:ext cx="4519544" cy="9744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IN" sz="2200" dirty="0"/>
                <a:t> Information Security Policy Manual</a:t>
              </a:r>
              <a:endParaRPr lang="en-GB" sz="2200" dirty="0"/>
            </a:p>
          </p:txBody>
        </p:sp>
        <p:sp>
          <p:nvSpPr>
            <p:cNvPr id="14342" name="Right Triangle 14341"/>
            <p:cNvSpPr/>
            <p:nvPr/>
          </p:nvSpPr>
          <p:spPr>
            <a:xfrm rot="5400000">
              <a:off x="10709668" y="1509543"/>
              <a:ext cx="1000619" cy="48289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Pentagon 25"/>
            <p:cNvSpPr/>
            <p:nvPr/>
          </p:nvSpPr>
          <p:spPr>
            <a:xfrm rot="5400000">
              <a:off x="4714393" y="1469950"/>
              <a:ext cx="1691428" cy="110997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01</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4344" name="Group 14343"/>
            <p:cNvGrpSpPr/>
            <p:nvPr/>
          </p:nvGrpSpPr>
          <p:grpSpPr>
            <a:xfrm>
              <a:off x="5005117" y="2225095"/>
              <a:ext cx="6446308" cy="1604803"/>
              <a:chOff x="5005117" y="2143455"/>
              <a:chExt cx="6446308" cy="1604803"/>
            </a:xfrm>
            <a:solidFill>
              <a:srgbClr val="0076A3"/>
            </a:solidFill>
          </p:grpSpPr>
          <p:sp>
            <p:nvSpPr>
              <p:cNvPr id="14341" name="Parallelogram 14340"/>
              <p:cNvSpPr/>
              <p:nvPr/>
            </p:nvSpPr>
            <p:spPr>
              <a:xfrm rot="16200000" flipV="1">
                <a:off x="5760456" y="2498091"/>
                <a:ext cx="1050468" cy="341197"/>
              </a:xfrm>
              <a:prstGeom prst="parallelogram">
                <a:avLst>
                  <a:gd name="adj" fmla="val 23259"/>
                </a:avLst>
              </a:prstGeom>
              <a:solidFill>
                <a:srgbClr val="005A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7" name="Right Triangle 46"/>
              <p:cNvSpPr/>
              <p:nvPr/>
            </p:nvSpPr>
            <p:spPr>
              <a:xfrm rot="5400000">
                <a:off x="10722770" y="2389216"/>
                <a:ext cx="974416" cy="4828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Chevron 26"/>
              <p:cNvSpPr/>
              <p:nvPr/>
            </p:nvSpPr>
            <p:spPr>
              <a:xfrm rot="5400000">
                <a:off x="4799811" y="2432978"/>
                <a:ext cx="1520586" cy="110997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02</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336" name="Rectangle 14335"/>
              <p:cNvSpPr/>
              <p:nvPr/>
            </p:nvSpPr>
            <p:spPr>
              <a:xfrm>
                <a:off x="6448987" y="2143455"/>
                <a:ext cx="4519544" cy="9744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IN" sz="2200" dirty="0"/>
                  <a:t>Information Security Governance </a:t>
                </a:r>
                <a:endParaRPr lang="en-GB" sz="2200" dirty="0"/>
              </a:p>
            </p:txBody>
          </p:sp>
        </p:grpSp>
        <p:sp>
          <p:nvSpPr>
            <p:cNvPr id="14340" name="Trapezoid 14339"/>
            <p:cNvSpPr/>
            <p:nvPr/>
          </p:nvSpPr>
          <p:spPr>
            <a:xfrm rot="5400000">
              <a:off x="5720488" y="1573824"/>
              <a:ext cx="1130400" cy="341196"/>
            </a:xfrm>
            <a:prstGeom prst="trapezoid">
              <a:avLst>
                <a:gd name="adj" fmla="val 2234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53" name="Group 52"/>
            <p:cNvGrpSpPr/>
            <p:nvPr/>
          </p:nvGrpSpPr>
          <p:grpSpPr>
            <a:xfrm>
              <a:off x="5005117" y="3180678"/>
              <a:ext cx="6446308" cy="1604803"/>
              <a:chOff x="5005117" y="2143455"/>
              <a:chExt cx="6446308" cy="1604803"/>
            </a:xfrm>
            <a:solidFill>
              <a:srgbClr val="60CBD6"/>
            </a:solidFill>
          </p:grpSpPr>
          <p:sp>
            <p:nvSpPr>
              <p:cNvPr id="54" name="Parallelogram 53"/>
              <p:cNvSpPr/>
              <p:nvPr/>
            </p:nvSpPr>
            <p:spPr>
              <a:xfrm rot="16200000" flipV="1">
                <a:off x="5760456" y="2498091"/>
                <a:ext cx="1050468" cy="341197"/>
              </a:xfrm>
              <a:prstGeom prst="parallelogram">
                <a:avLst>
                  <a:gd name="adj" fmla="val 23259"/>
                </a:avLst>
              </a:prstGeom>
              <a:solidFill>
                <a:srgbClr val="31AC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5" name="Right Triangle 54"/>
              <p:cNvSpPr/>
              <p:nvPr/>
            </p:nvSpPr>
            <p:spPr>
              <a:xfrm rot="5400000">
                <a:off x="10722770" y="2389216"/>
                <a:ext cx="974416" cy="4828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6" name="Chevron 55"/>
              <p:cNvSpPr/>
              <p:nvPr/>
            </p:nvSpPr>
            <p:spPr>
              <a:xfrm rot="5400000">
                <a:off x="4799811" y="2432978"/>
                <a:ext cx="1520586" cy="110997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03</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57" name="Rectangle 56"/>
              <p:cNvSpPr/>
              <p:nvPr/>
            </p:nvSpPr>
            <p:spPr>
              <a:xfrm>
                <a:off x="6448987" y="2143455"/>
                <a:ext cx="4519544" cy="9744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IN" sz="2200" dirty="0"/>
                  <a:t>ISMS</a:t>
                </a:r>
                <a:r>
                  <a:rPr lang="en-IN" sz="1200" dirty="0"/>
                  <a:t> </a:t>
                </a:r>
                <a:r>
                  <a:rPr lang="en-IN" sz="2200" dirty="0"/>
                  <a:t>Manual</a:t>
                </a:r>
                <a:endParaRPr lang="en-GB" sz="2200" dirty="0"/>
              </a:p>
            </p:txBody>
          </p:sp>
        </p:grpSp>
        <p:grpSp>
          <p:nvGrpSpPr>
            <p:cNvPr id="58" name="Group 57"/>
            <p:cNvGrpSpPr/>
            <p:nvPr/>
          </p:nvGrpSpPr>
          <p:grpSpPr>
            <a:xfrm>
              <a:off x="5005117" y="4136261"/>
              <a:ext cx="6446308" cy="1604803"/>
              <a:chOff x="5005117" y="2143455"/>
              <a:chExt cx="6446308" cy="1604803"/>
            </a:xfrm>
            <a:solidFill>
              <a:srgbClr val="009999"/>
            </a:solidFill>
          </p:grpSpPr>
          <p:sp>
            <p:nvSpPr>
              <p:cNvPr id="59" name="Parallelogram 58"/>
              <p:cNvSpPr/>
              <p:nvPr/>
            </p:nvSpPr>
            <p:spPr>
              <a:xfrm rot="16200000" flipV="1">
                <a:off x="5760456" y="2498091"/>
                <a:ext cx="1050468" cy="341197"/>
              </a:xfrm>
              <a:prstGeom prst="parallelogram">
                <a:avLst>
                  <a:gd name="adj" fmla="val 23259"/>
                </a:avLst>
              </a:prstGeom>
              <a:solidFill>
                <a:srgbClr val="00858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0" name="Right Triangle 59"/>
              <p:cNvSpPr/>
              <p:nvPr/>
            </p:nvSpPr>
            <p:spPr>
              <a:xfrm rot="5400000">
                <a:off x="10722770" y="2389216"/>
                <a:ext cx="974416" cy="4828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1" name="Chevron 60"/>
              <p:cNvSpPr/>
              <p:nvPr/>
            </p:nvSpPr>
            <p:spPr>
              <a:xfrm rot="5400000">
                <a:off x="4799811" y="2432978"/>
                <a:ext cx="1520586" cy="110997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04</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62" name="Rectangle 61"/>
              <p:cNvSpPr/>
              <p:nvPr/>
            </p:nvSpPr>
            <p:spPr>
              <a:xfrm>
                <a:off x="6448987" y="2143455"/>
                <a:ext cx="4519544" cy="9744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IN" sz="2200" dirty="0"/>
                  <a:t>ISMS Scope and Statement of Applicability</a:t>
                </a:r>
                <a:endParaRPr lang="en-GB" sz="2200" dirty="0"/>
              </a:p>
            </p:txBody>
          </p:sp>
        </p:grpSp>
        <p:grpSp>
          <p:nvGrpSpPr>
            <p:cNvPr id="63" name="Group 62"/>
            <p:cNvGrpSpPr/>
            <p:nvPr/>
          </p:nvGrpSpPr>
          <p:grpSpPr>
            <a:xfrm>
              <a:off x="5005117" y="5091062"/>
              <a:ext cx="6446308" cy="1604803"/>
              <a:chOff x="5005117" y="2143455"/>
              <a:chExt cx="6446308" cy="1604803"/>
            </a:xfrm>
            <a:solidFill>
              <a:srgbClr val="B0B0B0"/>
            </a:solidFill>
          </p:grpSpPr>
          <p:sp>
            <p:nvSpPr>
              <p:cNvPr id="64" name="Parallelogram 63"/>
              <p:cNvSpPr/>
              <p:nvPr/>
            </p:nvSpPr>
            <p:spPr>
              <a:xfrm rot="16200000" flipV="1">
                <a:off x="5760457" y="2498092"/>
                <a:ext cx="1050467" cy="341197"/>
              </a:xfrm>
              <a:prstGeom prst="parallelogram">
                <a:avLst>
                  <a:gd name="adj" fmla="val 23259"/>
                </a:avLst>
              </a:prstGeom>
              <a:solidFill>
                <a:srgbClr val="9F9F9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5" name="Right Triangle 64"/>
              <p:cNvSpPr/>
              <p:nvPr/>
            </p:nvSpPr>
            <p:spPr>
              <a:xfrm rot="5400000">
                <a:off x="10722770" y="2389216"/>
                <a:ext cx="974416" cy="482894"/>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6" name="Chevron 65"/>
              <p:cNvSpPr/>
              <p:nvPr/>
            </p:nvSpPr>
            <p:spPr>
              <a:xfrm rot="5400000">
                <a:off x="4799811" y="2432978"/>
                <a:ext cx="1520586" cy="110997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05</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67" name="Rectangle 66"/>
              <p:cNvSpPr/>
              <p:nvPr/>
            </p:nvSpPr>
            <p:spPr>
              <a:xfrm>
                <a:off x="6448987" y="2143455"/>
                <a:ext cx="4519544" cy="9744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IN" sz="2200" dirty="0"/>
                  <a:t>Policies, Guidelines and Procedures</a:t>
                </a:r>
                <a:endParaRPr lang="en-GB" sz="2200" dirty="0"/>
              </a:p>
            </p:txBody>
          </p:sp>
        </p:grpSp>
      </p:grpSp>
      <p:sp>
        <p:nvSpPr>
          <p:cNvPr id="2" name="Title 1"/>
          <p:cNvSpPr>
            <a:spLocks noGrp="1"/>
          </p:cNvSpPr>
          <p:nvPr>
            <p:ph type="title"/>
          </p:nvPr>
        </p:nvSpPr>
        <p:spPr/>
        <p:txBody>
          <a:bodyPr/>
          <a:lstStyle/>
          <a:p>
            <a:r>
              <a:rPr lang="en-IN" dirty="0" smtClean="0"/>
              <a:t>Developed </a:t>
            </a:r>
            <a:r>
              <a:rPr lang="en-IN" dirty="0"/>
              <a:t>a Common Policy Framework</a:t>
            </a:r>
            <a:endParaRPr lang="en-US"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17</a:t>
            </a:fld>
            <a:endParaRPr lang="en-IN"/>
          </a:p>
        </p:txBody>
      </p:sp>
    </p:spTree>
    <p:extLst>
      <p:ext uri="{BB962C8B-B14F-4D97-AF65-F5344CB8AC3E}">
        <p14:creationId xmlns:p14="http://schemas.microsoft.com/office/powerpoint/2010/main" val="29724956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3"/>
          <p:cNvGrpSpPr/>
          <p:nvPr/>
        </p:nvGrpSpPr>
        <p:grpSpPr>
          <a:xfrm rot="2749472">
            <a:off x="4932727" y="2170705"/>
            <a:ext cx="2803975" cy="2821020"/>
            <a:chOff x="3655139" y="2262242"/>
            <a:chExt cx="2102981" cy="2115765"/>
          </a:xfrm>
          <a:solidFill>
            <a:srgbClr val="60CBD6"/>
          </a:solidFill>
          <a:effectLst>
            <a:outerShdw blurRad="152400" dist="889000" dir="5400000" sx="90000" sy="-19000" rotWithShape="0">
              <a:prstClr val="black">
                <a:alpha val="15000"/>
              </a:prstClr>
            </a:outerShdw>
          </a:effectLst>
        </p:grpSpPr>
        <p:sp>
          <p:nvSpPr>
            <p:cNvPr id="37" name="Cube 36"/>
            <p:cNvSpPr/>
            <p:nvPr/>
          </p:nvSpPr>
          <p:spPr>
            <a:xfrm>
              <a:off x="3655139" y="2262242"/>
              <a:ext cx="1216152" cy="1216152"/>
            </a:xfrm>
            <a:prstGeom prst="cub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6" name="Cube 35"/>
            <p:cNvSpPr/>
            <p:nvPr/>
          </p:nvSpPr>
          <p:spPr>
            <a:xfrm>
              <a:off x="4541966" y="3161855"/>
              <a:ext cx="1216152" cy="1216152"/>
            </a:xfrm>
            <a:prstGeom prst="cub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5" name="Cube 34"/>
            <p:cNvSpPr/>
            <p:nvPr/>
          </p:nvSpPr>
          <p:spPr>
            <a:xfrm>
              <a:off x="4541968" y="2262242"/>
              <a:ext cx="1216152" cy="1216152"/>
            </a:xfrm>
            <a:prstGeom prst="cub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title"/>
          </p:nvPr>
        </p:nvSpPr>
        <p:spPr/>
        <p:txBody>
          <a:bodyPr>
            <a:normAutofit/>
          </a:bodyPr>
          <a:lstStyle/>
          <a:p>
            <a:r>
              <a:rPr lang="en-US" dirty="0" smtClean="0"/>
              <a:t>Document is fundamental, but</a:t>
            </a:r>
            <a:endParaRPr lang="en-US" dirty="0"/>
          </a:p>
        </p:txBody>
      </p:sp>
      <p:sp>
        <p:nvSpPr>
          <p:cNvPr id="15" name="1"/>
          <p:cNvSpPr/>
          <p:nvPr/>
        </p:nvSpPr>
        <p:spPr>
          <a:xfrm rot="2701321">
            <a:off x="4733781" y="2757743"/>
            <a:ext cx="1621536" cy="1621536"/>
          </a:xfrm>
          <a:prstGeom prst="cub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7" name="2"/>
          <p:cNvGrpSpPr/>
          <p:nvPr/>
        </p:nvGrpSpPr>
        <p:grpSpPr>
          <a:xfrm>
            <a:off x="4109527" y="1921265"/>
            <a:ext cx="2475427" cy="3320996"/>
            <a:chOff x="3743753" y="1518612"/>
            <a:chExt cx="1856570" cy="2490747"/>
          </a:xfrm>
          <a:solidFill>
            <a:schemeClr val="accent6">
              <a:lumMod val="60000"/>
              <a:lumOff val="40000"/>
            </a:schemeClr>
          </a:solidFill>
          <a:effectLst>
            <a:outerShdw blurRad="152400" dist="889000" dir="5400000" sx="90000" sy="-19000" rotWithShape="0">
              <a:prstClr val="black">
                <a:alpha val="15000"/>
              </a:prstClr>
            </a:outerShdw>
          </a:effectLst>
        </p:grpSpPr>
        <p:sp>
          <p:nvSpPr>
            <p:cNvPr id="12" name="Cube 11"/>
            <p:cNvSpPr/>
            <p:nvPr/>
          </p:nvSpPr>
          <p:spPr>
            <a:xfrm rot="2701321">
              <a:off x="3743753" y="2152297"/>
              <a:ext cx="1216152" cy="1216152"/>
            </a:xfrm>
            <a:prstGeom prst="cub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Cube 12"/>
            <p:cNvSpPr/>
            <p:nvPr/>
          </p:nvSpPr>
          <p:spPr>
            <a:xfrm rot="2701321">
              <a:off x="4384171" y="2793207"/>
              <a:ext cx="1216152" cy="1216152"/>
            </a:xfrm>
            <a:prstGeom prst="cub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Cube 13"/>
            <p:cNvSpPr/>
            <p:nvPr/>
          </p:nvSpPr>
          <p:spPr>
            <a:xfrm rot="2701321">
              <a:off x="4377925" y="1518612"/>
              <a:ext cx="1216152" cy="1216152"/>
            </a:xfrm>
            <a:prstGeom prst="cub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40" name="4"/>
          <p:cNvSpPr/>
          <p:nvPr/>
        </p:nvSpPr>
        <p:spPr>
          <a:xfrm rot="2701321">
            <a:off x="5804071" y="2785708"/>
            <a:ext cx="1621536" cy="1621536"/>
          </a:xfrm>
          <a:prstGeom prst="cube">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17" tIns="60958" rIns="121917" bIns="60958"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1" name="TextBox 40"/>
          <p:cNvSpPr txBox="1"/>
          <p:nvPr/>
        </p:nvSpPr>
        <p:spPr>
          <a:xfrm>
            <a:off x="630274" y="2165250"/>
            <a:ext cx="3721897" cy="1538879"/>
          </a:xfrm>
          <a:prstGeom prst="rect">
            <a:avLst/>
          </a:prstGeom>
          <a:noFill/>
        </p:spPr>
        <p:txBody>
          <a:bodyPr wrap="square" lIns="121917" tIns="60958" rIns="121917" bIns="6095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accent6">
                    <a:lumMod val="75000"/>
                  </a:schemeClr>
                </a:solidFill>
                <a:latin typeface="Calibri"/>
              </a:rPr>
              <a:t>Process</a:t>
            </a:r>
          </a:p>
          <a:p>
            <a:pPr marL="0" marR="0" lvl="0" indent="0" algn="l" defTabSz="914400" rtl="0" eaLnBrk="1" fontAlgn="base" latinLnBrk="0" hangingPunct="1">
              <a:lnSpc>
                <a:spcPct val="9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chemeClr val="tx1">
                    <a:lumMod val="75000"/>
                    <a:lumOff val="25000"/>
                  </a:schemeClr>
                </a:solidFill>
                <a:effectLst/>
                <a:uLnTx/>
                <a:uFillTx/>
                <a:latin typeface="Calibri" panose="020F0502020204030204" pitchFamily="34" charset="0"/>
                <a:cs typeface="Arial" pitchFamily="34" charset="0"/>
              </a:rPr>
              <a:t>A standardized process makes</a:t>
            </a:r>
            <a:r>
              <a:rPr kumimoji="0" lang="en-US" sz="2000" b="0" i="0" u="none" strike="noStrike" kern="0" cap="none" spc="0" normalizeH="0" noProof="0" dirty="0" smtClean="0">
                <a:ln>
                  <a:noFill/>
                </a:ln>
                <a:solidFill>
                  <a:schemeClr val="tx1">
                    <a:lumMod val="75000"/>
                    <a:lumOff val="25000"/>
                  </a:schemeClr>
                </a:solidFill>
                <a:effectLst/>
                <a:uLnTx/>
                <a:uFillTx/>
                <a:latin typeface="Calibri" panose="020F0502020204030204" pitchFamily="34" charset="0"/>
                <a:cs typeface="Arial" pitchFamily="34" charset="0"/>
              </a:rPr>
              <a:t> an organisation efficient in its delivery. A system in decision making.</a:t>
            </a:r>
            <a:endParaRPr kumimoji="0" lang="en-US" sz="2000" b="0" i="0" u="none" strike="noStrike" kern="0" cap="none" spc="0" normalizeH="0" baseline="0" noProof="0" dirty="0">
              <a:ln>
                <a:noFill/>
              </a:ln>
              <a:solidFill>
                <a:schemeClr val="tx1">
                  <a:lumMod val="75000"/>
                  <a:lumOff val="25000"/>
                </a:schemeClr>
              </a:solidFill>
              <a:effectLst/>
              <a:uLnTx/>
              <a:uFillTx/>
              <a:latin typeface="Calibri" panose="020F0502020204030204" pitchFamily="34" charset="0"/>
              <a:cs typeface="Arial" pitchFamily="34" charset="0"/>
            </a:endParaRPr>
          </a:p>
        </p:txBody>
      </p:sp>
      <p:sp>
        <p:nvSpPr>
          <p:cNvPr id="43" name="TextBox 42"/>
          <p:cNvSpPr txBox="1"/>
          <p:nvPr/>
        </p:nvSpPr>
        <p:spPr>
          <a:xfrm>
            <a:off x="7797492" y="1644398"/>
            <a:ext cx="3721897" cy="984881"/>
          </a:xfrm>
          <a:prstGeom prst="rect">
            <a:avLst/>
          </a:prstGeom>
          <a:noFill/>
        </p:spPr>
        <p:txBody>
          <a:bodyPr wrap="square" lIns="121917" tIns="60958" rIns="121917" bIns="6095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2DA2BF"/>
                </a:solidFill>
                <a:effectLst/>
                <a:uLnTx/>
                <a:uFillTx/>
                <a:latin typeface="Calibri"/>
                <a:ea typeface="+mn-ea"/>
                <a:cs typeface="+mn-cs"/>
              </a:rPr>
              <a:t>People</a:t>
            </a:r>
            <a:endParaRPr kumimoji="0" lang="en-US" sz="2000" b="1" i="0" u="none" strike="noStrike" kern="1200" cap="none" spc="0" normalizeH="0" baseline="0" noProof="0" dirty="0">
              <a:ln>
                <a:noFill/>
              </a:ln>
              <a:solidFill>
                <a:srgbClr val="2DA2BF"/>
              </a:solidFill>
              <a:effectLst/>
              <a:uLnTx/>
              <a:uFillTx/>
              <a:latin typeface="Calibri"/>
              <a:ea typeface="+mn-ea"/>
              <a:cs typeface="+mn-cs"/>
            </a:endParaRPr>
          </a:p>
          <a:p>
            <a:pPr marL="0" marR="0" lvl="0" indent="0" algn="l" defTabSz="914400" rtl="0" eaLnBrk="1" fontAlgn="base" latinLnBrk="0" hangingPunct="1">
              <a:lnSpc>
                <a:spcPct val="9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chemeClr val="tx1">
                    <a:lumMod val="75000"/>
                    <a:lumOff val="25000"/>
                  </a:schemeClr>
                </a:solidFill>
                <a:effectLst/>
                <a:uLnTx/>
                <a:uFillTx/>
                <a:latin typeface="Calibri" panose="020F0502020204030204" pitchFamily="34" charset="0"/>
                <a:cs typeface="Arial" pitchFamily="34" charset="0"/>
              </a:rPr>
              <a:t>Knowledge</a:t>
            </a:r>
            <a:r>
              <a:rPr lang="en-US" sz="2000" kern="0" dirty="0" smtClean="0">
                <a:solidFill>
                  <a:schemeClr val="tx1">
                    <a:lumMod val="75000"/>
                    <a:lumOff val="25000"/>
                  </a:schemeClr>
                </a:solidFill>
                <a:latin typeface="Calibri" panose="020F0502020204030204" pitchFamily="34" charset="0"/>
                <a:cs typeface="Arial" pitchFamily="34" charset="0"/>
              </a:rPr>
              <a:t>, Skill and Ability drives success.</a:t>
            </a:r>
            <a:endParaRPr kumimoji="0" lang="en-US" sz="2000" b="0" i="0" u="none" strike="noStrike" kern="0" cap="none" spc="0" normalizeH="0" baseline="0" noProof="0" dirty="0">
              <a:ln>
                <a:noFill/>
              </a:ln>
              <a:solidFill>
                <a:schemeClr val="tx1">
                  <a:lumMod val="75000"/>
                  <a:lumOff val="25000"/>
                </a:schemeClr>
              </a:solidFill>
              <a:effectLst/>
              <a:uLnTx/>
              <a:uFillTx/>
              <a:latin typeface="Calibri" panose="020F0502020204030204" pitchFamily="34" charset="0"/>
              <a:cs typeface="Arial" pitchFamily="34" charset="0"/>
            </a:endParaRPr>
          </a:p>
        </p:txBody>
      </p:sp>
      <p:sp>
        <p:nvSpPr>
          <p:cNvPr id="16" name="TextBox 15"/>
          <p:cNvSpPr txBox="1"/>
          <p:nvPr/>
        </p:nvSpPr>
        <p:spPr>
          <a:xfrm>
            <a:off x="7797491" y="4679389"/>
            <a:ext cx="3721897" cy="1261880"/>
          </a:xfrm>
          <a:prstGeom prst="rect">
            <a:avLst/>
          </a:prstGeom>
          <a:noFill/>
        </p:spPr>
        <p:txBody>
          <a:bodyPr wrap="square" lIns="121917" tIns="60958" rIns="121917" bIns="6095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chemeClr val="tx1">
                    <a:lumMod val="75000"/>
                    <a:lumOff val="25000"/>
                  </a:schemeClr>
                </a:solidFill>
                <a:effectLst/>
                <a:uLnTx/>
                <a:uFillTx/>
                <a:latin typeface="Calibri"/>
              </a:rPr>
              <a:t>Technology</a:t>
            </a:r>
            <a:endParaRPr kumimoji="0" lang="en-US" sz="2000" b="1" i="0" u="none" strike="noStrike" kern="1200" cap="none" spc="0" normalizeH="0" baseline="0" noProof="0" dirty="0">
              <a:ln>
                <a:noFill/>
              </a:ln>
              <a:solidFill>
                <a:schemeClr val="tx1">
                  <a:lumMod val="75000"/>
                  <a:lumOff val="25000"/>
                </a:schemeClr>
              </a:solidFill>
              <a:effectLst/>
              <a:uLnTx/>
              <a:uFillTx/>
              <a:latin typeface="Calibri"/>
            </a:endParaRPr>
          </a:p>
          <a:p>
            <a:pPr marL="0" marR="0" lvl="0" indent="0" algn="l" defTabSz="914400" rtl="0" eaLnBrk="1" fontAlgn="base" latinLnBrk="0" hangingPunct="1">
              <a:lnSpc>
                <a:spcPct val="9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chemeClr val="tx1">
                    <a:lumMod val="75000"/>
                    <a:lumOff val="25000"/>
                  </a:schemeClr>
                </a:solidFill>
                <a:effectLst/>
                <a:uLnTx/>
                <a:uFillTx/>
                <a:latin typeface="Calibri" panose="020F0502020204030204" pitchFamily="34" charset="0"/>
                <a:cs typeface="Arial" pitchFamily="34" charset="0"/>
              </a:rPr>
              <a:t>A complement to the value system, in optimization</a:t>
            </a:r>
            <a:r>
              <a:rPr kumimoji="0" lang="en-US" sz="2000" b="0" i="0" u="none" strike="noStrike" kern="0" cap="none" spc="0" normalizeH="0" noProof="0" dirty="0" smtClean="0">
                <a:ln>
                  <a:noFill/>
                </a:ln>
                <a:solidFill>
                  <a:schemeClr val="tx1">
                    <a:lumMod val="75000"/>
                    <a:lumOff val="25000"/>
                  </a:schemeClr>
                </a:solidFill>
                <a:effectLst/>
                <a:uLnTx/>
                <a:uFillTx/>
                <a:latin typeface="Calibri" panose="020F0502020204030204" pitchFamily="34" charset="0"/>
                <a:cs typeface="Arial" pitchFamily="34" charset="0"/>
              </a:rPr>
              <a:t> resource and scaling efficiency</a:t>
            </a:r>
            <a:r>
              <a:rPr lang="en-US" sz="2000" kern="0" dirty="0">
                <a:solidFill>
                  <a:schemeClr val="tx1">
                    <a:lumMod val="75000"/>
                    <a:lumOff val="25000"/>
                  </a:schemeClr>
                </a:solidFill>
                <a:latin typeface="Calibri" panose="020F0502020204030204" pitchFamily="34" charset="0"/>
                <a:cs typeface="Arial" pitchFamily="34" charset="0"/>
              </a:rPr>
              <a:t>.</a:t>
            </a:r>
            <a:endParaRPr kumimoji="0" lang="en-US" sz="2000" b="0" i="0" u="none" strike="noStrike" kern="0" cap="none" spc="0" normalizeH="0" baseline="0" noProof="0" dirty="0">
              <a:ln>
                <a:noFill/>
              </a:ln>
              <a:solidFill>
                <a:schemeClr val="tx1">
                  <a:lumMod val="75000"/>
                  <a:lumOff val="25000"/>
                </a:schemeClr>
              </a:solidFill>
              <a:effectLst/>
              <a:uLnTx/>
              <a:uFillTx/>
              <a:latin typeface="Calibri" panose="020F0502020204030204" pitchFamily="34" charset="0"/>
              <a:cs typeface="Arial" pitchFamily="34" charset="0"/>
            </a:endParaRPr>
          </a:p>
        </p:txBody>
      </p:sp>
      <p:sp>
        <p:nvSpPr>
          <p:cNvPr id="4" name="Slide Number Placeholder 3"/>
          <p:cNvSpPr>
            <a:spLocks noGrp="1"/>
          </p:cNvSpPr>
          <p:nvPr>
            <p:ph type="sldNum" sz="quarter" idx="4"/>
          </p:nvPr>
        </p:nvSpPr>
        <p:spPr/>
        <p:txBody>
          <a:bodyPr/>
          <a:lstStyle/>
          <a:p>
            <a:fld id="{9330B75E-0530-469B-A88B-1785518AAEED}" type="slidenum">
              <a:rPr lang="en-IN" smtClean="0"/>
              <a:pPr/>
              <a:t>18</a:t>
            </a:fld>
            <a:endParaRPr lang="en-IN"/>
          </a:p>
        </p:txBody>
      </p:sp>
    </p:spTree>
    <p:custDataLst>
      <p:tags r:id="rId1"/>
    </p:custDataLst>
    <p:extLst>
      <p:ext uri="{BB962C8B-B14F-4D97-AF65-F5344CB8AC3E}">
        <p14:creationId xmlns:p14="http://schemas.microsoft.com/office/powerpoint/2010/main" val="146022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0-#ppt_w/2"/>
                                          </p:val>
                                        </p:tav>
                                        <p:tav tm="100000">
                                          <p:val>
                                            <p:strVal val="#ppt_x"/>
                                          </p:val>
                                        </p:tav>
                                      </p:tavLst>
                                    </p:anim>
                                    <p:anim calcmode="lin" valueType="num">
                                      <p:cBhvr additive="base">
                                        <p:cTn id="13" dur="500" fill="hold"/>
                                        <p:tgtEl>
                                          <p:spTgt spid="1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41"/>
                                        </p:tgtEl>
                                        <p:attrNameLst>
                                          <p:attrName>style.visibility</p:attrName>
                                        </p:attrNameLst>
                                      </p:cBhvr>
                                      <p:to>
                                        <p:strVal val="visible"/>
                                      </p:to>
                                    </p:set>
                                    <p:anim calcmode="lin" valueType="num">
                                      <p:cBhvr additive="base">
                                        <p:cTn id="17" dur="500" fill="hold"/>
                                        <p:tgtEl>
                                          <p:spTgt spid="41"/>
                                        </p:tgtEl>
                                        <p:attrNameLst>
                                          <p:attrName>ppt_x</p:attrName>
                                        </p:attrNameLst>
                                      </p:cBhvr>
                                      <p:tavLst>
                                        <p:tav tm="0">
                                          <p:val>
                                            <p:strVal val="0-#ppt_w/2"/>
                                          </p:val>
                                        </p:tav>
                                        <p:tav tm="100000">
                                          <p:val>
                                            <p:strVal val="#ppt_x"/>
                                          </p:val>
                                        </p:tav>
                                      </p:tavLst>
                                    </p:anim>
                                    <p:anim calcmode="lin" valueType="num">
                                      <p:cBhvr additive="base">
                                        <p:cTn id="18" dur="500" fill="hold"/>
                                        <p:tgtEl>
                                          <p:spTgt spid="4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100000" fill="hold" nodeType="afterEffect">
                                  <p:stCondLst>
                                    <p:cond delay="100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500" fill="hold"/>
                                        <p:tgtEl>
                                          <p:spTgt spid="38"/>
                                        </p:tgtEl>
                                        <p:attrNameLst>
                                          <p:attrName>ppt_x</p:attrName>
                                        </p:attrNameLst>
                                      </p:cBhvr>
                                      <p:tavLst>
                                        <p:tav tm="0">
                                          <p:val>
                                            <p:strVal val="1+#ppt_w/2"/>
                                          </p:val>
                                        </p:tav>
                                        <p:tav tm="100000">
                                          <p:val>
                                            <p:strVal val="#ppt_x"/>
                                          </p:val>
                                        </p:tav>
                                      </p:tavLst>
                                    </p:anim>
                                    <p:anim calcmode="lin" valueType="num">
                                      <p:cBhvr additive="base">
                                        <p:cTn id="23" dur="500" fill="hold"/>
                                        <p:tgtEl>
                                          <p:spTgt spid="38"/>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2" decel="100000"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500" fill="hold"/>
                                        <p:tgtEl>
                                          <p:spTgt spid="43"/>
                                        </p:tgtEl>
                                        <p:attrNameLst>
                                          <p:attrName>ppt_x</p:attrName>
                                        </p:attrNameLst>
                                      </p:cBhvr>
                                      <p:tavLst>
                                        <p:tav tm="0">
                                          <p:val>
                                            <p:strVal val="1+#ppt_w/2"/>
                                          </p:val>
                                        </p:tav>
                                        <p:tav tm="100000">
                                          <p:val>
                                            <p:strVal val="#ppt_x"/>
                                          </p:val>
                                        </p:tav>
                                      </p:tavLst>
                                    </p:anim>
                                    <p:anim calcmode="lin" valueType="num">
                                      <p:cBhvr additive="base">
                                        <p:cTn id="28" dur="500" fill="hold"/>
                                        <p:tgtEl>
                                          <p:spTgt spid="43"/>
                                        </p:tgtEl>
                                        <p:attrNameLst>
                                          <p:attrName>ppt_y</p:attrName>
                                        </p:attrNameLst>
                                      </p:cBhvr>
                                      <p:tavLst>
                                        <p:tav tm="0">
                                          <p:val>
                                            <p:strVal val="#ppt_y"/>
                                          </p:val>
                                        </p:tav>
                                        <p:tav tm="100000">
                                          <p:val>
                                            <p:strVal val="#ppt_y"/>
                                          </p:val>
                                        </p:tav>
                                      </p:tavLst>
                                    </p:anim>
                                  </p:childTnLst>
                                </p:cTn>
                              </p:par>
                            </p:childTnLst>
                          </p:cTn>
                        </p:par>
                        <p:par>
                          <p:cTn id="29" fill="hold">
                            <p:stCondLst>
                              <p:cond delay="3500"/>
                            </p:stCondLst>
                            <p:childTnLst>
                              <p:par>
                                <p:cTn id="30" presetID="2" presetClass="entr" presetSubtype="8" decel="100000" fill="hold" grpId="0" nodeType="afterEffect">
                                  <p:stCondLst>
                                    <p:cond delay="500"/>
                                  </p:stCondLst>
                                  <p:childTnLst>
                                    <p:set>
                                      <p:cBhvr>
                                        <p:cTn id="31" dur="1" fill="hold">
                                          <p:stCondLst>
                                            <p:cond delay="0"/>
                                          </p:stCondLst>
                                        </p:cTn>
                                        <p:tgtEl>
                                          <p:spTgt spid="40"/>
                                        </p:tgtEl>
                                        <p:attrNameLst>
                                          <p:attrName>style.visibility</p:attrName>
                                        </p:attrNameLst>
                                      </p:cBhvr>
                                      <p:to>
                                        <p:strVal val="visible"/>
                                      </p:to>
                                    </p:set>
                                    <p:anim calcmode="lin" valueType="num">
                                      <p:cBhvr additive="base">
                                        <p:cTn id="32" dur="500" fill="hold"/>
                                        <p:tgtEl>
                                          <p:spTgt spid="40"/>
                                        </p:tgtEl>
                                        <p:attrNameLst>
                                          <p:attrName>ppt_x</p:attrName>
                                        </p:attrNameLst>
                                      </p:cBhvr>
                                      <p:tavLst>
                                        <p:tav tm="0">
                                          <p:val>
                                            <p:strVal val="0-#ppt_w/2"/>
                                          </p:val>
                                        </p:tav>
                                        <p:tav tm="100000">
                                          <p:val>
                                            <p:strVal val="#ppt_x"/>
                                          </p:val>
                                        </p:tav>
                                      </p:tavLst>
                                    </p:anim>
                                    <p:anim calcmode="lin" valueType="num">
                                      <p:cBhvr additive="base">
                                        <p:cTn id="33" dur="500" fill="hold"/>
                                        <p:tgtEl>
                                          <p:spTgt spid="40"/>
                                        </p:tgtEl>
                                        <p:attrNameLst>
                                          <p:attrName>ppt_y</p:attrName>
                                        </p:attrNameLst>
                                      </p:cBhvr>
                                      <p:tavLst>
                                        <p:tav tm="0">
                                          <p:val>
                                            <p:strVal val="#ppt_y"/>
                                          </p:val>
                                        </p:tav>
                                        <p:tav tm="100000">
                                          <p:val>
                                            <p:strVal val="#ppt_y"/>
                                          </p:val>
                                        </p:tav>
                                      </p:tavLst>
                                    </p:anim>
                                  </p:childTnLst>
                                </p:cTn>
                              </p:par>
                            </p:childTnLst>
                          </p:cTn>
                        </p:par>
                        <p:par>
                          <p:cTn id="34" fill="hold">
                            <p:stCondLst>
                              <p:cond delay="4500"/>
                            </p:stCondLst>
                            <p:childTnLst>
                              <p:par>
                                <p:cTn id="35" presetID="2" presetClass="entr" presetSubtype="2" decel="100000"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1+#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0" grpId="0" animBg="1"/>
      <p:bldP spid="41" grpId="0"/>
      <p:bldP spid="43"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IN" dirty="0" smtClean="0"/>
              <a:t>Information </a:t>
            </a:r>
            <a:r>
              <a:rPr lang="en-IN" dirty="0"/>
              <a:t>Security Policy </a:t>
            </a:r>
            <a:endParaRPr lang="en-US" dirty="0"/>
          </a:p>
        </p:txBody>
      </p:sp>
      <p:sp>
        <p:nvSpPr>
          <p:cNvPr id="8" name="TextBox 7">
            <a:extLst>
              <a:ext uri="{FF2B5EF4-FFF2-40B4-BE49-F238E27FC236}">
                <a16:creationId xmlns:a16="http://schemas.microsoft.com/office/drawing/2014/main" xmlns="" id="{17E14C73-C3CE-475E-9593-BB59B7D3E0F1}"/>
              </a:ext>
            </a:extLst>
          </p:cNvPr>
          <p:cNvSpPr txBox="1"/>
          <p:nvPr/>
        </p:nvSpPr>
        <p:spPr>
          <a:xfrm>
            <a:off x="2510768" y="3015912"/>
            <a:ext cx="6223462" cy="1015663"/>
          </a:xfrm>
          <a:prstGeom prst="rect">
            <a:avLst/>
          </a:prstGeom>
          <a:noFill/>
        </p:spPr>
        <p:txBody>
          <a:bodyPr wrap="square" rtlCol="0" anchor="ctr">
            <a:spAutoFit/>
          </a:bodyPr>
          <a:lstStyle/>
          <a:p>
            <a:r>
              <a:rPr lang="en-IN" sz="2000" dirty="0">
                <a:solidFill>
                  <a:schemeClr val="tx1">
                    <a:lumMod val="75000"/>
                    <a:lumOff val="25000"/>
                  </a:schemeClr>
                </a:solidFill>
              </a:rPr>
              <a:t>Defines the general security framework for C-DAC’s Information Systems and the information stored, processed and </a:t>
            </a:r>
            <a:r>
              <a:rPr lang="en-IN" sz="2000" dirty="0" smtClean="0">
                <a:solidFill>
                  <a:schemeClr val="tx1">
                    <a:lumMod val="75000"/>
                    <a:lumOff val="25000"/>
                  </a:schemeClr>
                </a:solidFill>
              </a:rPr>
              <a:t>communicated.</a:t>
            </a:r>
            <a:endParaRPr lang="en-IN" sz="2000" dirty="0">
              <a:solidFill>
                <a:schemeClr val="tx1">
                  <a:lumMod val="75000"/>
                  <a:lumOff val="25000"/>
                </a:schemeClr>
              </a:solidFill>
            </a:endParaRPr>
          </a:p>
        </p:txBody>
      </p:sp>
      <p:sp>
        <p:nvSpPr>
          <p:cNvPr id="52" name="Rectangle 51"/>
          <p:cNvSpPr/>
          <p:nvPr/>
        </p:nvSpPr>
        <p:spPr>
          <a:xfrm>
            <a:off x="1727770" y="3145892"/>
            <a:ext cx="755703" cy="75570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600" i="0" u="none" strike="noStrike" kern="1200" cap="none" spc="0" normalizeH="0" baseline="0" noProof="0" dirty="0">
                <a:ln>
                  <a:noFill/>
                </a:ln>
                <a:solidFill>
                  <a:schemeClr val="bg1">
                    <a:lumMod val="50000"/>
                  </a:schemeClr>
                </a:solidFill>
                <a:effectLst/>
                <a:uLnTx/>
                <a:uFillTx/>
                <a:latin typeface="Calibri"/>
                <a:ea typeface="+mn-ea"/>
                <a:cs typeface="+mn-cs"/>
              </a:rPr>
              <a:t>1</a:t>
            </a:r>
          </a:p>
        </p:txBody>
      </p:sp>
      <p:sp>
        <p:nvSpPr>
          <p:cNvPr id="53" name="Rectangle 52"/>
          <p:cNvSpPr/>
          <p:nvPr/>
        </p:nvSpPr>
        <p:spPr>
          <a:xfrm>
            <a:off x="1727769" y="4510600"/>
            <a:ext cx="755703" cy="755703"/>
          </a:xfrm>
          <a:prstGeom prst="rect">
            <a:avLst/>
          </a:prstGeom>
          <a:noFill/>
          <a:ln w="57150">
            <a:solidFill>
              <a:srgbClr val="60CBD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600" i="0" u="none" strike="noStrike" kern="1200" cap="none" spc="0" normalizeH="0" baseline="0" noProof="0" dirty="0">
                <a:ln>
                  <a:noFill/>
                </a:ln>
                <a:solidFill>
                  <a:schemeClr val="bg1">
                    <a:lumMod val="50000"/>
                  </a:schemeClr>
                </a:solidFill>
                <a:effectLst/>
                <a:uLnTx/>
                <a:uFillTx/>
                <a:latin typeface="Calibri"/>
                <a:ea typeface="+mn-ea"/>
                <a:cs typeface="+mn-cs"/>
              </a:rPr>
              <a:t>2</a:t>
            </a:r>
          </a:p>
        </p:txBody>
      </p:sp>
      <p:sp>
        <p:nvSpPr>
          <p:cNvPr id="55" name="TextBox 54">
            <a:extLst>
              <a:ext uri="{FF2B5EF4-FFF2-40B4-BE49-F238E27FC236}">
                <a16:creationId xmlns:a16="http://schemas.microsoft.com/office/drawing/2014/main" xmlns="" id="{17E14C73-C3CE-475E-9593-BB59B7D3E0F1}"/>
              </a:ext>
            </a:extLst>
          </p:cNvPr>
          <p:cNvSpPr txBox="1"/>
          <p:nvPr/>
        </p:nvSpPr>
        <p:spPr>
          <a:xfrm>
            <a:off x="2510767" y="4390385"/>
            <a:ext cx="6599193" cy="1015663"/>
          </a:xfrm>
          <a:prstGeom prst="rect">
            <a:avLst/>
          </a:prstGeom>
          <a:noFill/>
        </p:spPr>
        <p:txBody>
          <a:bodyPr wrap="square" rtlCol="0" anchor="ctr">
            <a:spAutoFit/>
          </a:bodyPr>
          <a:lstStyle/>
          <a:p>
            <a:r>
              <a:rPr lang="en-IN" sz="2000" dirty="0">
                <a:solidFill>
                  <a:schemeClr val="tx1">
                    <a:lumMod val="75000"/>
                    <a:lumOff val="25000"/>
                  </a:schemeClr>
                </a:solidFill>
              </a:rPr>
              <a:t>Applies to all users of C-DAC information assets and supporting facilities, including but not limited to employees, contractors, consultants, third parties, auditors, visitors. </a:t>
            </a:r>
          </a:p>
        </p:txBody>
      </p:sp>
      <p:sp>
        <p:nvSpPr>
          <p:cNvPr id="56" name="TextBox 55">
            <a:extLst>
              <a:ext uri="{FF2B5EF4-FFF2-40B4-BE49-F238E27FC236}">
                <a16:creationId xmlns:a16="http://schemas.microsoft.com/office/drawing/2014/main" xmlns="" id="{17E14C73-C3CE-475E-9593-BB59B7D3E0F1}"/>
              </a:ext>
            </a:extLst>
          </p:cNvPr>
          <p:cNvSpPr txBox="1"/>
          <p:nvPr/>
        </p:nvSpPr>
        <p:spPr>
          <a:xfrm>
            <a:off x="945498" y="1543593"/>
            <a:ext cx="7730333" cy="1015663"/>
          </a:xfrm>
          <a:prstGeom prst="rect">
            <a:avLst/>
          </a:prstGeom>
          <a:gradFill flip="none" rotWithShape="1">
            <a:gsLst>
              <a:gs pos="0">
                <a:srgbClr val="33B5C3">
                  <a:shade val="30000"/>
                  <a:satMod val="115000"/>
                </a:srgbClr>
              </a:gs>
              <a:gs pos="50000">
                <a:srgbClr val="33B5C3">
                  <a:shade val="67500"/>
                  <a:satMod val="115000"/>
                </a:srgbClr>
              </a:gs>
              <a:gs pos="100000">
                <a:srgbClr val="33B5C3">
                  <a:shade val="100000"/>
                  <a:satMod val="115000"/>
                </a:srgbClr>
              </a:gs>
            </a:gsLst>
            <a:lin ang="2700000" scaled="1"/>
            <a:tileRect/>
          </a:gradFill>
          <a:ln>
            <a:solidFill>
              <a:srgbClr val="B0B0B0"/>
            </a:solidFill>
          </a:ln>
        </p:spPr>
        <p:txBody>
          <a:bodyPr wrap="square" rtlCol="0" anchor="ctr">
            <a:spAutoFit/>
          </a:bodyPr>
          <a:lstStyle/>
          <a:p>
            <a:pPr lvl="0"/>
            <a:r>
              <a:rPr lang="en-US" sz="2000" dirty="0">
                <a:solidFill>
                  <a:schemeClr val="bg1"/>
                </a:solidFill>
              </a:rPr>
              <a:t>C-DAC is committed to establish, maintain, and improve the holistic security of its information, information systems, facility assets and safety of its human resources.</a:t>
            </a:r>
            <a:endParaRPr lang="en-IN" sz="2000" dirty="0">
              <a:solidFill>
                <a:schemeClr val="bg1"/>
              </a:solidFill>
            </a:endParaRPr>
          </a:p>
        </p:txBody>
      </p:sp>
      <p:sp>
        <p:nvSpPr>
          <p:cNvPr id="7" name="Slide Number Placeholder 6"/>
          <p:cNvSpPr>
            <a:spLocks noGrp="1"/>
          </p:cNvSpPr>
          <p:nvPr>
            <p:ph type="sldNum" sz="quarter" idx="4"/>
          </p:nvPr>
        </p:nvSpPr>
        <p:spPr>
          <a:xfrm>
            <a:off x="9514489" y="6642498"/>
            <a:ext cx="444499" cy="365125"/>
          </a:xfrm>
        </p:spPr>
        <p:txBody>
          <a:bodyPr/>
          <a:lstStyle/>
          <a:p>
            <a:fld id="{9330B75E-0530-469B-A88B-1785518AAEED}" type="slidenum">
              <a:rPr lang="en-IN" smtClean="0"/>
              <a:pPr/>
              <a:t>19</a:t>
            </a:fld>
            <a:endParaRPr lang="en-IN"/>
          </a:p>
        </p:txBody>
      </p:sp>
      <p:grpSp>
        <p:nvGrpSpPr>
          <p:cNvPr id="9" name="Group 8"/>
          <p:cNvGrpSpPr/>
          <p:nvPr/>
        </p:nvGrpSpPr>
        <p:grpSpPr>
          <a:xfrm>
            <a:off x="8703126" y="2268933"/>
            <a:ext cx="3347107" cy="3265323"/>
            <a:chOff x="5765605" y="983907"/>
            <a:chExt cx="5761296" cy="5761297"/>
          </a:xfrm>
        </p:grpSpPr>
        <p:sp>
          <p:nvSpPr>
            <p:cNvPr id="3" name="Freeform: Shape 31">
              <a:extLst>
                <a:ext uri="{FF2B5EF4-FFF2-40B4-BE49-F238E27FC236}">
                  <a16:creationId xmlns:a16="http://schemas.microsoft.com/office/drawing/2014/main" xmlns="" id="{8542A000-188C-4240-B70A-F135D4F7458C}"/>
                </a:ext>
              </a:extLst>
            </p:cNvPr>
            <p:cNvSpPr>
              <a:spLocks noChangeAspect="1"/>
            </p:cNvSpPr>
            <p:nvPr/>
          </p:nvSpPr>
          <p:spPr>
            <a:xfrm rot="7860000">
              <a:off x="5765605" y="2406484"/>
              <a:ext cx="5761296" cy="2916142"/>
            </a:xfrm>
            <a:custGeom>
              <a:avLst/>
              <a:gdLst>
                <a:gd name="connsiteX0" fmla="*/ 4094712 w 6337426"/>
                <a:gd name="connsiteY0" fmla="*/ 3207756 h 3207756"/>
                <a:gd name="connsiteX1" fmla="*/ 4272279 w 6337426"/>
                <a:gd name="connsiteY1" fmla="*/ 2978421 h 3207756"/>
                <a:gd name="connsiteX2" fmla="*/ 4621089 w 6337426"/>
                <a:gd name="connsiteY2" fmla="*/ 2442407 h 3207756"/>
                <a:gd name="connsiteX3" fmla="*/ 5297235 w 6337426"/>
                <a:gd name="connsiteY3" fmla="*/ 505371 h 3207756"/>
                <a:gd name="connsiteX4" fmla="*/ 5307513 w 6337426"/>
                <a:gd name="connsiteY4" fmla="*/ 369041 h 3207756"/>
                <a:gd name="connsiteX5" fmla="*/ 5409331 w 6337426"/>
                <a:gd name="connsiteY5" fmla="*/ 418018 h 3207756"/>
                <a:gd name="connsiteX6" fmla="*/ 6337426 w 6337426"/>
                <a:gd name="connsiteY6" fmla="*/ 1603878 h 3207756"/>
                <a:gd name="connsiteX7" fmla="*/ 4110991 w 6337426"/>
                <a:gd name="connsiteY7" fmla="*/ 3205541 h 3207756"/>
                <a:gd name="connsiteX8" fmla="*/ 249013 w 6337426"/>
                <a:gd name="connsiteY8" fmla="*/ 2256666 h 3207756"/>
                <a:gd name="connsiteX9" fmla="*/ 0 w 6337426"/>
                <a:gd name="connsiteY9" fmla="*/ 1603878 h 3207756"/>
                <a:gd name="connsiteX10" fmla="*/ 2226435 w 6337426"/>
                <a:gd name="connsiteY10" fmla="*/ 2215 h 3207756"/>
                <a:gd name="connsiteX11" fmla="*/ 2242713 w 6337426"/>
                <a:gd name="connsiteY11" fmla="*/ 0 h 3207756"/>
                <a:gd name="connsiteX12" fmla="*/ 2065147 w 6337426"/>
                <a:gd name="connsiteY12" fmla="*/ 229334 h 3207756"/>
                <a:gd name="connsiteX13" fmla="*/ 1716336 w 6337426"/>
                <a:gd name="connsiteY13" fmla="*/ 765348 h 3207756"/>
                <a:gd name="connsiteX14" fmla="*/ 1040191 w 6337426"/>
                <a:gd name="connsiteY14" fmla="*/ 2702384 h 3207756"/>
                <a:gd name="connsiteX15" fmla="*/ 1029912 w 6337426"/>
                <a:gd name="connsiteY15" fmla="*/ 2838715 h 3207756"/>
                <a:gd name="connsiteX16" fmla="*/ 928095 w 6337426"/>
                <a:gd name="connsiteY16" fmla="*/ 2789739 h 3207756"/>
                <a:gd name="connsiteX17" fmla="*/ 249013 w 6337426"/>
                <a:gd name="connsiteY17" fmla="*/ 2256666 h 320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37426" h="3207756">
                  <a:moveTo>
                    <a:pt x="4094712" y="3207756"/>
                  </a:moveTo>
                  <a:lnTo>
                    <a:pt x="4272279" y="2978421"/>
                  </a:lnTo>
                  <a:cubicBezTo>
                    <a:pt x="4394764" y="2810951"/>
                    <a:pt x="4511712" y="2631854"/>
                    <a:pt x="4621089" y="2442407"/>
                  </a:cubicBezTo>
                  <a:cubicBezTo>
                    <a:pt x="5003909" y="1779345"/>
                    <a:pt x="5230555" y="1099349"/>
                    <a:pt x="5297235" y="505371"/>
                  </a:cubicBezTo>
                  <a:lnTo>
                    <a:pt x="5307513" y="369041"/>
                  </a:lnTo>
                  <a:lnTo>
                    <a:pt x="5409331" y="418018"/>
                  </a:lnTo>
                  <a:cubicBezTo>
                    <a:pt x="5982755" y="721506"/>
                    <a:pt x="6337426" y="1140771"/>
                    <a:pt x="6337426" y="1603878"/>
                  </a:cubicBezTo>
                  <a:cubicBezTo>
                    <a:pt x="6337426" y="2356428"/>
                    <a:pt x="5400875" y="2993206"/>
                    <a:pt x="4110991" y="3205541"/>
                  </a:cubicBezTo>
                  <a:close/>
                  <a:moveTo>
                    <a:pt x="249013" y="2256666"/>
                  </a:moveTo>
                  <a:cubicBezTo>
                    <a:pt x="88668" y="2056025"/>
                    <a:pt x="0" y="1835432"/>
                    <a:pt x="0" y="1603878"/>
                  </a:cubicBezTo>
                  <a:cubicBezTo>
                    <a:pt x="0" y="851329"/>
                    <a:pt x="936551" y="214550"/>
                    <a:pt x="2226435" y="2215"/>
                  </a:cubicBezTo>
                  <a:lnTo>
                    <a:pt x="2242713" y="0"/>
                  </a:lnTo>
                  <a:lnTo>
                    <a:pt x="2065147" y="229334"/>
                  </a:lnTo>
                  <a:cubicBezTo>
                    <a:pt x="1942662" y="396804"/>
                    <a:pt x="1825713" y="575901"/>
                    <a:pt x="1716336" y="765348"/>
                  </a:cubicBezTo>
                  <a:cubicBezTo>
                    <a:pt x="1333517" y="1428410"/>
                    <a:pt x="1106871" y="2108406"/>
                    <a:pt x="1040191" y="2702384"/>
                  </a:cubicBezTo>
                  <a:lnTo>
                    <a:pt x="1029912" y="2838715"/>
                  </a:lnTo>
                  <a:lnTo>
                    <a:pt x="928095" y="2789739"/>
                  </a:lnTo>
                  <a:cubicBezTo>
                    <a:pt x="641382" y="2637995"/>
                    <a:pt x="409359" y="2457306"/>
                    <a:pt x="249013" y="2256666"/>
                  </a:cubicBezTo>
                  <a:close/>
                </a:path>
              </a:pathLst>
            </a:custGeom>
            <a:solidFill>
              <a:srgbClr val="60CBD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Freeform: Shape 33">
              <a:extLst>
                <a:ext uri="{FF2B5EF4-FFF2-40B4-BE49-F238E27FC236}">
                  <a16:creationId xmlns:a16="http://schemas.microsoft.com/office/drawing/2014/main" xmlns="" id="{47099249-91E4-4A38-A803-BD742F17AE2A}"/>
                </a:ext>
              </a:extLst>
            </p:cNvPr>
            <p:cNvSpPr>
              <a:spLocks noChangeAspect="1"/>
            </p:cNvSpPr>
            <p:nvPr/>
          </p:nvSpPr>
          <p:spPr>
            <a:xfrm rot="684917">
              <a:off x="5765605" y="2407374"/>
              <a:ext cx="5761296" cy="2914362"/>
            </a:xfrm>
            <a:custGeom>
              <a:avLst/>
              <a:gdLst>
                <a:gd name="connsiteX0" fmla="*/ 5297772 w 6337426"/>
                <a:gd name="connsiteY0" fmla="*/ 363376 h 3205798"/>
                <a:gd name="connsiteX1" fmla="*/ 5409332 w 6337426"/>
                <a:gd name="connsiteY1" fmla="*/ 417038 h 3205798"/>
                <a:gd name="connsiteX2" fmla="*/ 6337426 w 6337426"/>
                <a:gd name="connsiteY2" fmla="*/ 1602899 h 3205798"/>
                <a:gd name="connsiteX3" fmla="*/ 4110991 w 6337426"/>
                <a:gd name="connsiteY3" fmla="*/ 3204562 h 3205798"/>
                <a:gd name="connsiteX4" fmla="*/ 4101908 w 6337426"/>
                <a:gd name="connsiteY4" fmla="*/ 3205798 h 3205798"/>
                <a:gd name="connsiteX5" fmla="*/ 4282212 w 6337426"/>
                <a:gd name="connsiteY5" fmla="*/ 2969408 h 3205798"/>
                <a:gd name="connsiteX6" fmla="*/ 4627128 w 6337426"/>
                <a:gd name="connsiteY6" fmla="*/ 2430880 h 3205798"/>
                <a:gd name="connsiteX7" fmla="*/ 5289217 w 6337426"/>
                <a:gd name="connsiteY7" fmla="*/ 488994 h 3205798"/>
                <a:gd name="connsiteX8" fmla="*/ 1935307 w 6337426"/>
                <a:gd name="connsiteY8" fmla="*/ 57631 h 3205798"/>
                <a:gd name="connsiteX9" fmla="*/ 2226435 w 6337426"/>
                <a:gd name="connsiteY9" fmla="*/ 1236 h 3205798"/>
                <a:gd name="connsiteX10" fmla="*/ 2235517 w 6337426"/>
                <a:gd name="connsiteY10" fmla="*/ 0 h 3205798"/>
                <a:gd name="connsiteX11" fmla="*/ 2055213 w 6337426"/>
                <a:gd name="connsiteY11" fmla="*/ 236391 h 3205798"/>
                <a:gd name="connsiteX12" fmla="*/ 1710296 w 6337426"/>
                <a:gd name="connsiteY12" fmla="*/ 774918 h 3205798"/>
                <a:gd name="connsiteX13" fmla="*/ 1048208 w 6337426"/>
                <a:gd name="connsiteY13" fmla="*/ 2716805 h 3205798"/>
                <a:gd name="connsiteX14" fmla="*/ 1039653 w 6337426"/>
                <a:gd name="connsiteY14" fmla="*/ 2842421 h 3205798"/>
                <a:gd name="connsiteX15" fmla="*/ 928095 w 6337426"/>
                <a:gd name="connsiteY15" fmla="*/ 2788760 h 3205798"/>
                <a:gd name="connsiteX16" fmla="*/ 0 w 6337426"/>
                <a:gd name="connsiteY16" fmla="*/ 1602899 h 3205798"/>
                <a:gd name="connsiteX17" fmla="*/ 1935307 w 6337426"/>
                <a:gd name="connsiteY17" fmla="*/ 57631 h 3205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37426" h="3205798">
                  <a:moveTo>
                    <a:pt x="5297772" y="363376"/>
                  </a:moveTo>
                  <a:lnTo>
                    <a:pt x="5409332" y="417038"/>
                  </a:lnTo>
                  <a:cubicBezTo>
                    <a:pt x="5982756" y="720526"/>
                    <a:pt x="6337426" y="1139791"/>
                    <a:pt x="6337426" y="1602899"/>
                  </a:cubicBezTo>
                  <a:cubicBezTo>
                    <a:pt x="6337426" y="2355449"/>
                    <a:pt x="5400875" y="2992227"/>
                    <a:pt x="4110991" y="3204562"/>
                  </a:cubicBezTo>
                  <a:lnTo>
                    <a:pt x="4101908" y="3205798"/>
                  </a:lnTo>
                  <a:lnTo>
                    <a:pt x="4282212" y="2969408"/>
                  </a:lnTo>
                  <a:cubicBezTo>
                    <a:pt x="4403480" y="2801055"/>
                    <a:pt x="4519127" y="2621115"/>
                    <a:pt x="4627128" y="2430880"/>
                  </a:cubicBezTo>
                  <a:cubicBezTo>
                    <a:pt x="5005132" y="1765060"/>
                    <a:pt x="5226843" y="1083440"/>
                    <a:pt x="5289217" y="488994"/>
                  </a:cubicBezTo>
                  <a:close/>
                  <a:moveTo>
                    <a:pt x="1935307" y="57631"/>
                  </a:moveTo>
                  <a:cubicBezTo>
                    <a:pt x="2030082" y="36415"/>
                    <a:pt x="2127213" y="17570"/>
                    <a:pt x="2226435" y="1236"/>
                  </a:cubicBezTo>
                  <a:lnTo>
                    <a:pt x="2235517" y="0"/>
                  </a:lnTo>
                  <a:lnTo>
                    <a:pt x="2055213" y="236391"/>
                  </a:lnTo>
                  <a:cubicBezTo>
                    <a:pt x="1933944" y="404744"/>
                    <a:pt x="1818297" y="584684"/>
                    <a:pt x="1710296" y="774918"/>
                  </a:cubicBezTo>
                  <a:cubicBezTo>
                    <a:pt x="1332293" y="1440739"/>
                    <a:pt x="1110581" y="2122359"/>
                    <a:pt x="1048208" y="2716805"/>
                  </a:cubicBezTo>
                  <a:lnTo>
                    <a:pt x="1039653" y="2842421"/>
                  </a:lnTo>
                  <a:lnTo>
                    <a:pt x="928095" y="2788760"/>
                  </a:lnTo>
                  <a:cubicBezTo>
                    <a:pt x="354670" y="2485272"/>
                    <a:pt x="0" y="2066007"/>
                    <a:pt x="0" y="1602899"/>
                  </a:cubicBezTo>
                  <a:cubicBezTo>
                    <a:pt x="0" y="908238"/>
                    <a:pt x="798008" y="312222"/>
                    <a:pt x="1935307" y="57631"/>
                  </a:cubicBezTo>
                  <a:close/>
                </a:path>
              </a:pathLst>
            </a:custGeom>
            <a:solidFill>
              <a:srgbClr val="00858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Freeform: Shape 32">
              <a:extLst>
                <a:ext uri="{FF2B5EF4-FFF2-40B4-BE49-F238E27FC236}">
                  <a16:creationId xmlns:a16="http://schemas.microsoft.com/office/drawing/2014/main" xmlns="" id="{455AF554-3107-45AD-891A-AEADE0983B21}"/>
                </a:ext>
              </a:extLst>
            </p:cNvPr>
            <p:cNvSpPr>
              <a:spLocks noChangeAspect="1"/>
            </p:cNvSpPr>
            <p:nvPr/>
          </p:nvSpPr>
          <p:spPr>
            <a:xfrm rot="4260000">
              <a:off x="5765605" y="2405598"/>
              <a:ext cx="5761296" cy="2917916"/>
            </a:xfrm>
            <a:custGeom>
              <a:avLst/>
              <a:gdLst>
                <a:gd name="connsiteX0" fmla="*/ 4087537 w 6337426"/>
                <a:gd name="connsiteY0" fmla="*/ 3209708 h 3209708"/>
                <a:gd name="connsiteX1" fmla="*/ 4262287 w 6337426"/>
                <a:gd name="connsiteY1" fmla="*/ 2987359 h 3209708"/>
                <a:gd name="connsiteX2" fmla="*/ 4614973 w 6337426"/>
                <a:gd name="connsiteY2" fmla="*/ 2453888 h 3209708"/>
                <a:gd name="connsiteX3" fmla="*/ 5305141 w 6337426"/>
                <a:gd name="connsiteY3" fmla="*/ 521803 h 3209708"/>
                <a:gd name="connsiteX4" fmla="*/ 5317302 w 6337426"/>
                <a:gd name="connsiteY4" fmla="*/ 374726 h 3209708"/>
                <a:gd name="connsiteX5" fmla="*/ 5409332 w 6337426"/>
                <a:gd name="connsiteY5" fmla="*/ 418993 h 3209708"/>
                <a:gd name="connsiteX6" fmla="*/ 6337426 w 6337426"/>
                <a:gd name="connsiteY6" fmla="*/ 1604854 h 3209708"/>
                <a:gd name="connsiteX7" fmla="*/ 4110991 w 6337426"/>
                <a:gd name="connsiteY7" fmla="*/ 3206516 h 3209708"/>
                <a:gd name="connsiteX8" fmla="*/ 64377 w 6337426"/>
                <a:gd name="connsiteY8" fmla="*/ 1266868 h 3209708"/>
                <a:gd name="connsiteX9" fmla="*/ 2226435 w 6337426"/>
                <a:gd name="connsiteY9" fmla="*/ 3191 h 3209708"/>
                <a:gd name="connsiteX10" fmla="*/ 2249888 w 6337426"/>
                <a:gd name="connsiteY10" fmla="*/ 0 h 3209708"/>
                <a:gd name="connsiteX11" fmla="*/ 2075138 w 6337426"/>
                <a:gd name="connsiteY11" fmla="*/ 222348 h 3209708"/>
                <a:gd name="connsiteX12" fmla="*/ 1722452 w 6337426"/>
                <a:gd name="connsiteY12" fmla="*/ 755819 h 3209708"/>
                <a:gd name="connsiteX13" fmla="*/ 1032284 w 6337426"/>
                <a:gd name="connsiteY13" fmla="*/ 2687904 h 3209708"/>
                <a:gd name="connsiteX14" fmla="*/ 1020123 w 6337426"/>
                <a:gd name="connsiteY14" fmla="*/ 2834982 h 3209708"/>
                <a:gd name="connsiteX15" fmla="*/ 928095 w 6337426"/>
                <a:gd name="connsiteY15" fmla="*/ 2790715 h 3209708"/>
                <a:gd name="connsiteX16" fmla="*/ 0 w 6337426"/>
                <a:gd name="connsiteY16" fmla="*/ 1604854 h 3209708"/>
                <a:gd name="connsiteX17" fmla="*/ 64377 w 6337426"/>
                <a:gd name="connsiteY17" fmla="*/ 1266868 h 3209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37426" h="3209708">
                  <a:moveTo>
                    <a:pt x="4087537" y="3209708"/>
                  </a:moveTo>
                  <a:lnTo>
                    <a:pt x="4262287" y="2987359"/>
                  </a:lnTo>
                  <a:cubicBezTo>
                    <a:pt x="4385983" y="2820781"/>
                    <a:pt x="4504226" y="2642537"/>
                    <a:pt x="4614973" y="2453888"/>
                  </a:cubicBezTo>
                  <a:cubicBezTo>
                    <a:pt x="5002589" y="1793617"/>
                    <a:pt x="5234158" y="1115283"/>
                    <a:pt x="5305141" y="521803"/>
                  </a:cubicBezTo>
                  <a:lnTo>
                    <a:pt x="5317302" y="374726"/>
                  </a:lnTo>
                  <a:lnTo>
                    <a:pt x="5409332" y="418993"/>
                  </a:lnTo>
                  <a:cubicBezTo>
                    <a:pt x="5982756" y="722482"/>
                    <a:pt x="6337426" y="1141747"/>
                    <a:pt x="6337426" y="1604854"/>
                  </a:cubicBezTo>
                  <a:cubicBezTo>
                    <a:pt x="6337426" y="2357404"/>
                    <a:pt x="5400875" y="2994182"/>
                    <a:pt x="4110991" y="3206516"/>
                  </a:cubicBezTo>
                  <a:close/>
                  <a:moveTo>
                    <a:pt x="64377" y="1266868"/>
                  </a:moveTo>
                  <a:cubicBezTo>
                    <a:pt x="296533" y="666418"/>
                    <a:pt x="1134995" y="182859"/>
                    <a:pt x="2226435" y="3191"/>
                  </a:cubicBezTo>
                  <a:lnTo>
                    <a:pt x="2249888" y="0"/>
                  </a:lnTo>
                  <a:lnTo>
                    <a:pt x="2075138" y="222348"/>
                  </a:lnTo>
                  <a:cubicBezTo>
                    <a:pt x="1951443" y="388926"/>
                    <a:pt x="1833199" y="567170"/>
                    <a:pt x="1722452" y="755819"/>
                  </a:cubicBezTo>
                  <a:cubicBezTo>
                    <a:pt x="1334837" y="1416090"/>
                    <a:pt x="1103268" y="2094425"/>
                    <a:pt x="1032284" y="2687904"/>
                  </a:cubicBezTo>
                  <a:lnTo>
                    <a:pt x="1020123" y="2834982"/>
                  </a:lnTo>
                  <a:lnTo>
                    <a:pt x="928095" y="2790715"/>
                  </a:lnTo>
                  <a:cubicBezTo>
                    <a:pt x="354670" y="2487226"/>
                    <a:pt x="0" y="2067961"/>
                    <a:pt x="0" y="1604854"/>
                  </a:cubicBezTo>
                  <a:cubicBezTo>
                    <a:pt x="0" y="1489077"/>
                    <a:pt x="22167" y="1376040"/>
                    <a:pt x="64377" y="1266868"/>
                  </a:cubicBezTo>
                  <a:close/>
                </a:path>
              </a:pathLst>
            </a:custGeom>
            <a:solidFill>
              <a:srgbClr val="33B5C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1" name="Antenna"/>
            <p:cNvGrpSpPr>
              <a:grpSpLocks noChangeAspect="1"/>
            </p:cNvGrpSpPr>
            <p:nvPr>
              <p:custDataLst>
                <p:tags r:id="rId1"/>
              </p:custDataLst>
            </p:nvPr>
          </p:nvGrpSpPr>
          <p:grpSpPr>
            <a:xfrm>
              <a:off x="6224843" y="2997475"/>
              <a:ext cx="325342" cy="656940"/>
              <a:chOff x="-3481389" y="2611438"/>
              <a:chExt cx="330200" cy="666750"/>
            </a:xfrm>
            <a:solidFill>
              <a:schemeClr val="bg1"/>
            </a:solidFill>
          </p:grpSpPr>
          <p:sp>
            <p:nvSpPr>
              <p:cNvPr id="12" name="Antenna"/>
              <p:cNvSpPr>
                <a:spLocks/>
              </p:cNvSpPr>
              <p:nvPr>
                <p:custDataLst>
                  <p:tags r:id="rId18"/>
                </p:custDataLst>
              </p:nvPr>
            </p:nvSpPr>
            <p:spPr bwMode="auto">
              <a:xfrm>
                <a:off x="-3262314" y="2670176"/>
                <a:ext cx="53975" cy="57150"/>
              </a:xfrm>
              <a:custGeom>
                <a:avLst/>
                <a:gdLst>
                  <a:gd name="T0" fmla="*/ 49 w 91"/>
                  <a:gd name="T1" fmla="*/ 94 h 95"/>
                  <a:gd name="T2" fmla="*/ 90 w 91"/>
                  <a:gd name="T3" fmla="*/ 95 h 95"/>
                  <a:gd name="T4" fmla="*/ 1 w 91"/>
                  <a:gd name="T5" fmla="*/ 0 h 95"/>
                  <a:gd name="T6" fmla="*/ 0 w 91"/>
                  <a:gd name="T7" fmla="*/ 41 h 95"/>
                  <a:gd name="T8" fmla="*/ 49 w 91"/>
                  <a:gd name="T9" fmla="*/ 94 h 95"/>
                </a:gdLst>
                <a:ahLst/>
                <a:cxnLst>
                  <a:cxn ang="0">
                    <a:pos x="T0" y="T1"/>
                  </a:cxn>
                  <a:cxn ang="0">
                    <a:pos x="T2" y="T3"/>
                  </a:cxn>
                  <a:cxn ang="0">
                    <a:pos x="T4" y="T5"/>
                  </a:cxn>
                  <a:cxn ang="0">
                    <a:pos x="T6" y="T7"/>
                  </a:cxn>
                  <a:cxn ang="0">
                    <a:pos x="T8" y="T9"/>
                  </a:cxn>
                </a:cxnLst>
                <a:rect l="0" t="0" r="r" b="b"/>
                <a:pathLst>
                  <a:path w="91" h="95">
                    <a:moveTo>
                      <a:pt x="49" y="94"/>
                    </a:moveTo>
                    <a:lnTo>
                      <a:pt x="90" y="95"/>
                    </a:lnTo>
                    <a:cubicBezTo>
                      <a:pt x="91" y="45"/>
                      <a:pt x="52" y="2"/>
                      <a:pt x="1" y="0"/>
                    </a:cubicBezTo>
                    <a:lnTo>
                      <a:pt x="0" y="41"/>
                    </a:lnTo>
                    <a:cubicBezTo>
                      <a:pt x="28" y="42"/>
                      <a:pt x="50" y="66"/>
                      <a:pt x="49" y="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ntenna"/>
              <p:cNvSpPr>
                <a:spLocks/>
              </p:cNvSpPr>
              <p:nvPr>
                <p:custDataLst>
                  <p:tags r:id="rId19"/>
                </p:custDataLst>
              </p:nvPr>
            </p:nvSpPr>
            <p:spPr bwMode="auto">
              <a:xfrm>
                <a:off x="-3262314" y="2611438"/>
                <a:ext cx="111125" cy="117475"/>
              </a:xfrm>
              <a:custGeom>
                <a:avLst/>
                <a:gdLst>
                  <a:gd name="T0" fmla="*/ 133 w 185"/>
                  <a:gd name="T1" fmla="*/ 60 h 195"/>
                  <a:gd name="T2" fmla="*/ 1 w 185"/>
                  <a:gd name="T3" fmla="*/ 0 h 195"/>
                  <a:gd name="T4" fmla="*/ 0 w 185"/>
                  <a:gd name="T5" fmla="*/ 40 h 195"/>
                  <a:gd name="T6" fmla="*/ 103 w 185"/>
                  <a:gd name="T7" fmla="*/ 87 h 195"/>
                  <a:gd name="T8" fmla="*/ 143 w 185"/>
                  <a:gd name="T9" fmla="*/ 194 h 195"/>
                  <a:gd name="T10" fmla="*/ 184 w 185"/>
                  <a:gd name="T11" fmla="*/ 195 h 195"/>
                  <a:gd name="T12" fmla="*/ 133 w 185"/>
                  <a:gd name="T13" fmla="*/ 60 h 195"/>
                </a:gdLst>
                <a:ahLst/>
                <a:cxnLst>
                  <a:cxn ang="0">
                    <a:pos x="T0" y="T1"/>
                  </a:cxn>
                  <a:cxn ang="0">
                    <a:pos x="T2" y="T3"/>
                  </a:cxn>
                  <a:cxn ang="0">
                    <a:pos x="T4" y="T5"/>
                  </a:cxn>
                  <a:cxn ang="0">
                    <a:pos x="T6" y="T7"/>
                  </a:cxn>
                  <a:cxn ang="0">
                    <a:pos x="T8" y="T9"/>
                  </a:cxn>
                  <a:cxn ang="0">
                    <a:pos x="T10" y="T11"/>
                  </a:cxn>
                  <a:cxn ang="0">
                    <a:pos x="T12" y="T13"/>
                  </a:cxn>
                </a:cxnLst>
                <a:rect l="0" t="0" r="r" b="b"/>
                <a:pathLst>
                  <a:path w="185" h="195">
                    <a:moveTo>
                      <a:pt x="133" y="60"/>
                    </a:moveTo>
                    <a:cubicBezTo>
                      <a:pt x="99" y="23"/>
                      <a:pt x="52" y="1"/>
                      <a:pt x="1" y="0"/>
                    </a:cubicBezTo>
                    <a:lnTo>
                      <a:pt x="0" y="40"/>
                    </a:lnTo>
                    <a:cubicBezTo>
                      <a:pt x="40" y="42"/>
                      <a:pt x="76" y="58"/>
                      <a:pt x="103" y="87"/>
                    </a:cubicBezTo>
                    <a:cubicBezTo>
                      <a:pt x="130" y="117"/>
                      <a:pt x="144" y="154"/>
                      <a:pt x="143" y="194"/>
                    </a:cubicBezTo>
                    <a:lnTo>
                      <a:pt x="184" y="195"/>
                    </a:lnTo>
                    <a:cubicBezTo>
                      <a:pt x="185" y="145"/>
                      <a:pt x="167" y="97"/>
                      <a:pt x="133" y="6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Antenna"/>
              <p:cNvSpPr>
                <a:spLocks noEditPoints="1"/>
              </p:cNvSpPr>
              <p:nvPr>
                <p:custDataLst>
                  <p:tags r:id="rId20"/>
                </p:custDataLst>
              </p:nvPr>
            </p:nvSpPr>
            <p:spPr bwMode="auto">
              <a:xfrm>
                <a:off x="-3481389" y="2779713"/>
                <a:ext cx="322263" cy="498475"/>
              </a:xfrm>
              <a:custGeom>
                <a:avLst/>
                <a:gdLst>
                  <a:gd name="T0" fmla="*/ 400 w 541"/>
                  <a:gd name="T1" fmla="*/ 428 h 833"/>
                  <a:gd name="T2" fmla="*/ 389 w 541"/>
                  <a:gd name="T3" fmla="*/ 398 h 833"/>
                  <a:gd name="T4" fmla="*/ 389 w 541"/>
                  <a:gd name="T5" fmla="*/ 398 h 833"/>
                  <a:gd name="T6" fmla="*/ 301 w 541"/>
                  <a:gd name="T7" fmla="*/ 159 h 833"/>
                  <a:gd name="T8" fmla="*/ 322 w 541"/>
                  <a:gd name="T9" fmla="*/ 159 h 833"/>
                  <a:gd name="T10" fmla="*/ 322 w 541"/>
                  <a:gd name="T11" fmla="*/ 120 h 833"/>
                  <a:gd name="T12" fmla="*/ 287 w 541"/>
                  <a:gd name="T13" fmla="*/ 120 h 833"/>
                  <a:gd name="T14" fmla="*/ 287 w 541"/>
                  <a:gd name="T15" fmla="*/ 0 h 833"/>
                  <a:gd name="T16" fmla="*/ 254 w 541"/>
                  <a:gd name="T17" fmla="*/ 0 h 833"/>
                  <a:gd name="T18" fmla="*/ 254 w 541"/>
                  <a:gd name="T19" fmla="*/ 120 h 833"/>
                  <a:gd name="T20" fmla="*/ 219 w 541"/>
                  <a:gd name="T21" fmla="*/ 120 h 833"/>
                  <a:gd name="T22" fmla="*/ 219 w 541"/>
                  <a:gd name="T23" fmla="*/ 159 h 833"/>
                  <a:gd name="T24" fmla="*/ 240 w 541"/>
                  <a:gd name="T25" fmla="*/ 159 h 833"/>
                  <a:gd name="T26" fmla="*/ 7 w 541"/>
                  <a:gd name="T27" fmla="*/ 793 h 833"/>
                  <a:gd name="T28" fmla="*/ 0 w 541"/>
                  <a:gd name="T29" fmla="*/ 793 h 833"/>
                  <a:gd name="T30" fmla="*/ 0 w 541"/>
                  <a:gd name="T31" fmla="*/ 833 h 833"/>
                  <a:gd name="T32" fmla="*/ 62 w 541"/>
                  <a:gd name="T33" fmla="*/ 833 h 833"/>
                  <a:gd name="T34" fmla="*/ 62 w 541"/>
                  <a:gd name="T35" fmla="*/ 793 h 833"/>
                  <a:gd name="T36" fmla="*/ 49 w 541"/>
                  <a:gd name="T37" fmla="*/ 793 h 833"/>
                  <a:gd name="T38" fmla="*/ 66 w 541"/>
                  <a:gd name="T39" fmla="*/ 746 h 833"/>
                  <a:gd name="T40" fmla="*/ 267 w 541"/>
                  <a:gd name="T41" fmla="*/ 627 h 833"/>
                  <a:gd name="T42" fmla="*/ 476 w 541"/>
                  <a:gd name="T43" fmla="*/ 751 h 833"/>
                  <a:gd name="T44" fmla="*/ 492 w 541"/>
                  <a:gd name="T45" fmla="*/ 793 h 833"/>
                  <a:gd name="T46" fmla="*/ 480 w 541"/>
                  <a:gd name="T47" fmla="*/ 793 h 833"/>
                  <a:gd name="T48" fmla="*/ 480 w 541"/>
                  <a:gd name="T49" fmla="*/ 833 h 833"/>
                  <a:gd name="T50" fmla="*/ 541 w 541"/>
                  <a:gd name="T51" fmla="*/ 833 h 833"/>
                  <a:gd name="T52" fmla="*/ 541 w 541"/>
                  <a:gd name="T53" fmla="*/ 793 h 833"/>
                  <a:gd name="T54" fmla="*/ 534 w 541"/>
                  <a:gd name="T55" fmla="*/ 793 h 833"/>
                  <a:gd name="T56" fmla="*/ 400 w 541"/>
                  <a:gd name="T57" fmla="*/ 428 h 833"/>
                  <a:gd name="T58" fmla="*/ 270 w 541"/>
                  <a:gd name="T59" fmla="*/ 192 h 833"/>
                  <a:gd name="T60" fmla="*/ 335 w 541"/>
                  <a:gd name="T61" fmla="*/ 366 h 833"/>
                  <a:gd name="T62" fmla="*/ 229 w 541"/>
                  <a:gd name="T63" fmla="*/ 304 h 833"/>
                  <a:gd name="T64" fmla="*/ 270 w 541"/>
                  <a:gd name="T65" fmla="*/ 192 h 833"/>
                  <a:gd name="T66" fmla="*/ 88 w 541"/>
                  <a:gd name="T67" fmla="*/ 687 h 833"/>
                  <a:gd name="T68" fmla="*/ 138 w 541"/>
                  <a:gd name="T69" fmla="*/ 550 h 833"/>
                  <a:gd name="T70" fmla="*/ 228 w 541"/>
                  <a:gd name="T71" fmla="*/ 604 h 833"/>
                  <a:gd name="T72" fmla="*/ 88 w 541"/>
                  <a:gd name="T73" fmla="*/ 687 h 833"/>
                  <a:gd name="T74" fmla="*/ 152 w 541"/>
                  <a:gd name="T75" fmla="*/ 512 h 833"/>
                  <a:gd name="T76" fmla="*/ 215 w 541"/>
                  <a:gd name="T77" fmla="*/ 341 h 833"/>
                  <a:gd name="T78" fmla="*/ 356 w 541"/>
                  <a:gd name="T79" fmla="*/ 425 h 833"/>
                  <a:gd name="T80" fmla="*/ 387 w 541"/>
                  <a:gd name="T81" fmla="*/ 509 h 833"/>
                  <a:gd name="T82" fmla="*/ 267 w 541"/>
                  <a:gd name="T83" fmla="*/ 581 h 833"/>
                  <a:gd name="T84" fmla="*/ 152 w 541"/>
                  <a:gd name="T85" fmla="*/ 512 h 833"/>
                  <a:gd name="T86" fmla="*/ 306 w 541"/>
                  <a:gd name="T87" fmla="*/ 604 h 833"/>
                  <a:gd name="T88" fmla="*/ 401 w 541"/>
                  <a:gd name="T89" fmla="*/ 547 h 833"/>
                  <a:gd name="T90" fmla="*/ 455 w 541"/>
                  <a:gd name="T91" fmla="*/ 692 h 833"/>
                  <a:gd name="T92" fmla="*/ 306 w 541"/>
                  <a:gd name="T93" fmla="*/ 604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41" h="833">
                    <a:moveTo>
                      <a:pt x="400" y="428"/>
                    </a:moveTo>
                    <a:lnTo>
                      <a:pt x="389" y="398"/>
                    </a:lnTo>
                    <a:lnTo>
                      <a:pt x="389" y="398"/>
                    </a:lnTo>
                    <a:lnTo>
                      <a:pt x="301" y="159"/>
                    </a:lnTo>
                    <a:lnTo>
                      <a:pt x="322" y="159"/>
                    </a:lnTo>
                    <a:lnTo>
                      <a:pt x="322" y="120"/>
                    </a:lnTo>
                    <a:lnTo>
                      <a:pt x="287" y="120"/>
                    </a:lnTo>
                    <a:lnTo>
                      <a:pt x="287" y="0"/>
                    </a:lnTo>
                    <a:lnTo>
                      <a:pt x="254" y="0"/>
                    </a:lnTo>
                    <a:lnTo>
                      <a:pt x="254" y="120"/>
                    </a:lnTo>
                    <a:lnTo>
                      <a:pt x="219" y="120"/>
                    </a:lnTo>
                    <a:lnTo>
                      <a:pt x="219" y="159"/>
                    </a:lnTo>
                    <a:lnTo>
                      <a:pt x="240" y="159"/>
                    </a:lnTo>
                    <a:lnTo>
                      <a:pt x="7" y="793"/>
                    </a:lnTo>
                    <a:lnTo>
                      <a:pt x="0" y="793"/>
                    </a:lnTo>
                    <a:lnTo>
                      <a:pt x="0" y="833"/>
                    </a:lnTo>
                    <a:lnTo>
                      <a:pt x="62" y="833"/>
                    </a:lnTo>
                    <a:lnTo>
                      <a:pt x="62" y="793"/>
                    </a:lnTo>
                    <a:lnTo>
                      <a:pt x="49" y="793"/>
                    </a:lnTo>
                    <a:lnTo>
                      <a:pt x="66" y="746"/>
                    </a:lnTo>
                    <a:lnTo>
                      <a:pt x="267" y="627"/>
                    </a:lnTo>
                    <a:lnTo>
                      <a:pt x="476" y="751"/>
                    </a:lnTo>
                    <a:lnTo>
                      <a:pt x="492" y="793"/>
                    </a:lnTo>
                    <a:lnTo>
                      <a:pt x="480" y="793"/>
                    </a:lnTo>
                    <a:lnTo>
                      <a:pt x="480" y="833"/>
                    </a:lnTo>
                    <a:lnTo>
                      <a:pt x="541" y="833"/>
                    </a:lnTo>
                    <a:lnTo>
                      <a:pt x="541" y="793"/>
                    </a:lnTo>
                    <a:lnTo>
                      <a:pt x="534" y="793"/>
                    </a:lnTo>
                    <a:lnTo>
                      <a:pt x="400" y="428"/>
                    </a:lnTo>
                    <a:close/>
                    <a:moveTo>
                      <a:pt x="270" y="192"/>
                    </a:moveTo>
                    <a:lnTo>
                      <a:pt x="335" y="366"/>
                    </a:lnTo>
                    <a:lnTo>
                      <a:pt x="229" y="304"/>
                    </a:lnTo>
                    <a:lnTo>
                      <a:pt x="270" y="192"/>
                    </a:lnTo>
                    <a:close/>
                    <a:moveTo>
                      <a:pt x="88" y="687"/>
                    </a:moveTo>
                    <a:lnTo>
                      <a:pt x="138" y="550"/>
                    </a:lnTo>
                    <a:lnTo>
                      <a:pt x="228" y="604"/>
                    </a:lnTo>
                    <a:lnTo>
                      <a:pt x="88" y="687"/>
                    </a:lnTo>
                    <a:close/>
                    <a:moveTo>
                      <a:pt x="152" y="512"/>
                    </a:moveTo>
                    <a:lnTo>
                      <a:pt x="215" y="341"/>
                    </a:lnTo>
                    <a:lnTo>
                      <a:pt x="356" y="425"/>
                    </a:lnTo>
                    <a:lnTo>
                      <a:pt x="387" y="509"/>
                    </a:lnTo>
                    <a:lnTo>
                      <a:pt x="267" y="581"/>
                    </a:lnTo>
                    <a:lnTo>
                      <a:pt x="152" y="512"/>
                    </a:lnTo>
                    <a:close/>
                    <a:moveTo>
                      <a:pt x="306" y="604"/>
                    </a:moveTo>
                    <a:lnTo>
                      <a:pt x="401" y="547"/>
                    </a:lnTo>
                    <a:lnTo>
                      <a:pt x="455" y="692"/>
                    </a:lnTo>
                    <a:lnTo>
                      <a:pt x="306" y="60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6" name="Clipboard8"/>
            <p:cNvSpPr>
              <a:spLocks noChangeAspect="1" noEditPoints="1"/>
            </p:cNvSpPr>
            <p:nvPr>
              <p:custDataLst>
                <p:tags r:id="rId2"/>
              </p:custDataLst>
            </p:nvPr>
          </p:nvSpPr>
          <p:spPr bwMode="auto">
            <a:xfrm>
              <a:off x="9964356" y="1809056"/>
              <a:ext cx="490961" cy="656940"/>
            </a:xfrm>
            <a:custGeom>
              <a:avLst/>
              <a:gdLst>
                <a:gd name="T0" fmla="*/ 104 w 938"/>
                <a:gd name="T1" fmla="*/ 1250 h 1250"/>
                <a:gd name="T2" fmla="*/ 0 w 938"/>
                <a:gd name="T3" fmla="*/ 208 h 1250"/>
                <a:gd name="T4" fmla="*/ 365 w 938"/>
                <a:gd name="T5" fmla="*/ 104 h 1250"/>
                <a:gd name="T6" fmla="*/ 261 w 938"/>
                <a:gd name="T7" fmla="*/ 208 h 1250"/>
                <a:gd name="T8" fmla="*/ 625 w 938"/>
                <a:gd name="T9" fmla="*/ 208 h 1250"/>
                <a:gd name="T10" fmla="*/ 677 w 938"/>
                <a:gd name="T11" fmla="*/ 156 h 1250"/>
                <a:gd name="T12" fmla="*/ 834 w 938"/>
                <a:gd name="T13" fmla="*/ 104 h 1250"/>
                <a:gd name="T14" fmla="*/ 938 w 938"/>
                <a:gd name="T15" fmla="*/ 1146 h 1250"/>
                <a:gd name="T16" fmla="*/ 209 w 938"/>
                <a:gd name="T17" fmla="*/ 365 h 1250"/>
                <a:gd name="T18" fmla="*/ 104 w 938"/>
                <a:gd name="T19" fmla="*/ 469 h 1250"/>
                <a:gd name="T20" fmla="*/ 209 w 938"/>
                <a:gd name="T21" fmla="*/ 365 h 1250"/>
                <a:gd name="T22" fmla="*/ 104 w 938"/>
                <a:gd name="T23" fmla="*/ 573 h 1250"/>
                <a:gd name="T24" fmla="*/ 209 w 938"/>
                <a:gd name="T25" fmla="*/ 677 h 1250"/>
                <a:gd name="T26" fmla="*/ 209 w 938"/>
                <a:gd name="T27" fmla="*/ 781 h 1250"/>
                <a:gd name="T28" fmla="*/ 104 w 938"/>
                <a:gd name="T29" fmla="*/ 885 h 1250"/>
                <a:gd name="T30" fmla="*/ 209 w 938"/>
                <a:gd name="T31" fmla="*/ 781 h 1250"/>
                <a:gd name="T32" fmla="*/ 104 w 938"/>
                <a:gd name="T33" fmla="*/ 990 h 1250"/>
                <a:gd name="T34" fmla="*/ 209 w 938"/>
                <a:gd name="T35" fmla="*/ 1094 h 1250"/>
                <a:gd name="T36" fmla="*/ 834 w 938"/>
                <a:gd name="T37" fmla="*/ 365 h 1250"/>
                <a:gd name="T38" fmla="*/ 313 w 938"/>
                <a:gd name="T39" fmla="*/ 469 h 1250"/>
                <a:gd name="T40" fmla="*/ 834 w 938"/>
                <a:gd name="T41" fmla="*/ 365 h 1250"/>
                <a:gd name="T42" fmla="*/ 313 w 938"/>
                <a:gd name="T43" fmla="*/ 573 h 1250"/>
                <a:gd name="T44" fmla="*/ 834 w 938"/>
                <a:gd name="T45" fmla="*/ 677 h 1250"/>
                <a:gd name="T46" fmla="*/ 834 w 938"/>
                <a:gd name="T47" fmla="*/ 781 h 1250"/>
                <a:gd name="T48" fmla="*/ 313 w 938"/>
                <a:gd name="T49" fmla="*/ 885 h 1250"/>
                <a:gd name="T50" fmla="*/ 834 w 938"/>
                <a:gd name="T51" fmla="*/ 781 h 1250"/>
                <a:gd name="T52" fmla="*/ 313 w 938"/>
                <a:gd name="T53" fmla="*/ 990 h 1250"/>
                <a:gd name="T54" fmla="*/ 834 w 938"/>
                <a:gd name="T55" fmla="*/ 1094 h 1250"/>
                <a:gd name="T56" fmla="*/ 417 w 938"/>
                <a:gd name="T57" fmla="*/ 104 h 1250"/>
                <a:gd name="T58" fmla="*/ 365 w 938"/>
                <a:gd name="T59" fmla="*/ 52 h 1250"/>
                <a:gd name="T60" fmla="*/ 521 w 938"/>
                <a:gd name="T61" fmla="*/ 0 h 1250"/>
                <a:gd name="T62" fmla="*/ 573 w 938"/>
                <a:gd name="T63" fmla="*/ 104 h 1250"/>
                <a:gd name="T64" fmla="*/ 417 w 938"/>
                <a:gd name="T65" fmla="*/ 104 h 1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38" h="1250">
                  <a:moveTo>
                    <a:pt x="834" y="1250"/>
                  </a:moveTo>
                  <a:lnTo>
                    <a:pt x="104" y="1250"/>
                  </a:lnTo>
                  <a:cubicBezTo>
                    <a:pt x="47" y="1250"/>
                    <a:pt x="0" y="1203"/>
                    <a:pt x="0" y="1146"/>
                  </a:cubicBezTo>
                  <a:lnTo>
                    <a:pt x="0" y="208"/>
                  </a:lnTo>
                  <a:cubicBezTo>
                    <a:pt x="0" y="151"/>
                    <a:pt x="47" y="104"/>
                    <a:pt x="104" y="104"/>
                  </a:cubicBezTo>
                  <a:lnTo>
                    <a:pt x="365" y="104"/>
                  </a:lnTo>
                  <a:cubicBezTo>
                    <a:pt x="336" y="104"/>
                    <a:pt x="261" y="127"/>
                    <a:pt x="261" y="156"/>
                  </a:cubicBezTo>
                  <a:lnTo>
                    <a:pt x="261" y="208"/>
                  </a:lnTo>
                  <a:lnTo>
                    <a:pt x="313" y="208"/>
                  </a:lnTo>
                  <a:lnTo>
                    <a:pt x="625" y="208"/>
                  </a:lnTo>
                  <a:lnTo>
                    <a:pt x="677" y="208"/>
                  </a:lnTo>
                  <a:lnTo>
                    <a:pt x="677" y="156"/>
                  </a:lnTo>
                  <a:cubicBezTo>
                    <a:pt x="677" y="127"/>
                    <a:pt x="602" y="104"/>
                    <a:pt x="573" y="104"/>
                  </a:cubicBezTo>
                  <a:lnTo>
                    <a:pt x="834" y="104"/>
                  </a:lnTo>
                  <a:cubicBezTo>
                    <a:pt x="891" y="104"/>
                    <a:pt x="938" y="151"/>
                    <a:pt x="938" y="208"/>
                  </a:cubicBezTo>
                  <a:lnTo>
                    <a:pt x="938" y="1146"/>
                  </a:lnTo>
                  <a:cubicBezTo>
                    <a:pt x="938" y="1203"/>
                    <a:pt x="891" y="1250"/>
                    <a:pt x="834" y="1250"/>
                  </a:cubicBezTo>
                  <a:close/>
                  <a:moveTo>
                    <a:pt x="209" y="365"/>
                  </a:moveTo>
                  <a:lnTo>
                    <a:pt x="104" y="365"/>
                  </a:lnTo>
                  <a:lnTo>
                    <a:pt x="104" y="469"/>
                  </a:lnTo>
                  <a:lnTo>
                    <a:pt x="209" y="469"/>
                  </a:lnTo>
                  <a:lnTo>
                    <a:pt x="209" y="365"/>
                  </a:lnTo>
                  <a:close/>
                  <a:moveTo>
                    <a:pt x="209" y="573"/>
                  </a:moveTo>
                  <a:lnTo>
                    <a:pt x="104" y="573"/>
                  </a:lnTo>
                  <a:lnTo>
                    <a:pt x="104" y="677"/>
                  </a:lnTo>
                  <a:lnTo>
                    <a:pt x="209" y="677"/>
                  </a:lnTo>
                  <a:lnTo>
                    <a:pt x="209" y="573"/>
                  </a:lnTo>
                  <a:close/>
                  <a:moveTo>
                    <a:pt x="209" y="781"/>
                  </a:moveTo>
                  <a:lnTo>
                    <a:pt x="104" y="781"/>
                  </a:lnTo>
                  <a:lnTo>
                    <a:pt x="104" y="885"/>
                  </a:lnTo>
                  <a:lnTo>
                    <a:pt x="209" y="885"/>
                  </a:lnTo>
                  <a:lnTo>
                    <a:pt x="209" y="781"/>
                  </a:lnTo>
                  <a:close/>
                  <a:moveTo>
                    <a:pt x="209" y="990"/>
                  </a:moveTo>
                  <a:lnTo>
                    <a:pt x="104" y="990"/>
                  </a:lnTo>
                  <a:lnTo>
                    <a:pt x="104" y="1094"/>
                  </a:lnTo>
                  <a:lnTo>
                    <a:pt x="209" y="1094"/>
                  </a:lnTo>
                  <a:lnTo>
                    <a:pt x="209" y="990"/>
                  </a:lnTo>
                  <a:close/>
                  <a:moveTo>
                    <a:pt x="834" y="365"/>
                  </a:moveTo>
                  <a:lnTo>
                    <a:pt x="313" y="365"/>
                  </a:lnTo>
                  <a:lnTo>
                    <a:pt x="313" y="469"/>
                  </a:lnTo>
                  <a:lnTo>
                    <a:pt x="834" y="469"/>
                  </a:lnTo>
                  <a:lnTo>
                    <a:pt x="834" y="365"/>
                  </a:lnTo>
                  <a:close/>
                  <a:moveTo>
                    <a:pt x="834" y="573"/>
                  </a:moveTo>
                  <a:lnTo>
                    <a:pt x="313" y="573"/>
                  </a:lnTo>
                  <a:lnTo>
                    <a:pt x="313" y="677"/>
                  </a:lnTo>
                  <a:lnTo>
                    <a:pt x="834" y="677"/>
                  </a:lnTo>
                  <a:lnTo>
                    <a:pt x="834" y="573"/>
                  </a:lnTo>
                  <a:close/>
                  <a:moveTo>
                    <a:pt x="834" y="781"/>
                  </a:moveTo>
                  <a:lnTo>
                    <a:pt x="313" y="781"/>
                  </a:lnTo>
                  <a:lnTo>
                    <a:pt x="313" y="885"/>
                  </a:lnTo>
                  <a:lnTo>
                    <a:pt x="834" y="885"/>
                  </a:lnTo>
                  <a:lnTo>
                    <a:pt x="834" y="781"/>
                  </a:lnTo>
                  <a:close/>
                  <a:moveTo>
                    <a:pt x="834" y="990"/>
                  </a:moveTo>
                  <a:lnTo>
                    <a:pt x="313" y="990"/>
                  </a:lnTo>
                  <a:lnTo>
                    <a:pt x="313" y="1094"/>
                  </a:lnTo>
                  <a:lnTo>
                    <a:pt x="834" y="1094"/>
                  </a:lnTo>
                  <a:lnTo>
                    <a:pt x="834" y="990"/>
                  </a:lnTo>
                  <a:close/>
                  <a:moveTo>
                    <a:pt x="417" y="104"/>
                  </a:moveTo>
                  <a:lnTo>
                    <a:pt x="365" y="104"/>
                  </a:lnTo>
                  <a:lnTo>
                    <a:pt x="365" y="52"/>
                  </a:lnTo>
                  <a:cubicBezTo>
                    <a:pt x="365" y="23"/>
                    <a:pt x="388" y="0"/>
                    <a:pt x="417" y="0"/>
                  </a:cubicBezTo>
                  <a:lnTo>
                    <a:pt x="521" y="0"/>
                  </a:lnTo>
                  <a:cubicBezTo>
                    <a:pt x="550" y="0"/>
                    <a:pt x="573" y="23"/>
                    <a:pt x="573" y="52"/>
                  </a:cubicBezTo>
                  <a:lnTo>
                    <a:pt x="573" y="104"/>
                  </a:lnTo>
                  <a:lnTo>
                    <a:pt x="521" y="104"/>
                  </a:lnTo>
                  <a:lnTo>
                    <a:pt x="417" y="104"/>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1" name="Drone3"/>
            <p:cNvGrpSpPr>
              <a:grpSpLocks noChangeAspect="1"/>
            </p:cNvGrpSpPr>
            <p:nvPr>
              <p:custDataLst>
                <p:tags r:id="rId3"/>
              </p:custDataLst>
            </p:nvPr>
          </p:nvGrpSpPr>
          <p:grpSpPr bwMode="auto">
            <a:xfrm>
              <a:off x="8810421" y="5624598"/>
              <a:ext cx="682417" cy="684098"/>
              <a:chOff x="8" y="8"/>
              <a:chExt cx="406" cy="407"/>
            </a:xfrm>
            <a:solidFill>
              <a:schemeClr val="bg1"/>
            </a:solidFill>
          </p:grpSpPr>
          <p:sp>
            <p:nvSpPr>
              <p:cNvPr id="32" name="Drone3"/>
              <p:cNvSpPr>
                <a:spLocks/>
              </p:cNvSpPr>
              <p:nvPr>
                <p:custDataLst>
                  <p:tags r:id="rId13"/>
                </p:custDataLst>
              </p:nvPr>
            </p:nvSpPr>
            <p:spPr bwMode="auto">
              <a:xfrm>
                <a:off x="238" y="8"/>
                <a:ext cx="176" cy="179"/>
              </a:xfrm>
              <a:custGeom>
                <a:avLst/>
                <a:gdLst>
                  <a:gd name="T0" fmla="*/ 12 w 87"/>
                  <a:gd name="T1" fmla="*/ 47 h 88"/>
                  <a:gd name="T2" fmla="*/ 12 w 87"/>
                  <a:gd name="T3" fmla="*/ 44 h 88"/>
                  <a:gd name="T4" fmla="*/ 43 w 87"/>
                  <a:gd name="T5" fmla="*/ 13 h 88"/>
                  <a:gd name="T6" fmla="*/ 75 w 87"/>
                  <a:gd name="T7" fmla="*/ 44 h 88"/>
                  <a:gd name="T8" fmla="*/ 43 w 87"/>
                  <a:gd name="T9" fmla="*/ 75 h 88"/>
                  <a:gd name="T10" fmla="*/ 40 w 87"/>
                  <a:gd name="T11" fmla="*/ 75 h 88"/>
                  <a:gd name="T12" fmla="*/ 34 w 87"/>
                  <a:gd name="T13" fmla="*/ 86 h 88"/>
                  <a:gd name="T14" fmla="*/ 43 w 87"/>
                  <a:gd name="T15" fmla="*/ 88 h 88"/>
                  <a:gd name="T16" fmla="*/ 87 w 87"/>
                  <a:gd name="T17" fmla="*/ 44 h 88"/>
                  <a:gd name="T18" fmla="*/ 43 w 87"/>
                  <a:gd name="T19" fmla="*/ 0 h 88"/>
                  <a:gd name="T20" fmla="*/ 0 w 87"/>
                  <a:gd name="T21" fmla="*/ 44 h 88"/>
                  <a:gd name="T22" fmla="*/ 1 w 87"/>
                  <a:gd name="T23" fmla="*/ 53 h 88"/>
                  <a:gd name="T24" fmla="*/ 12 w 87"/>
                  <a:gd name="T25" fmla="*/ 4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88">
                    <a:moveTo>
                      <a:pt x="12" y="47"/>
                    </a:moveTo>
                    <a:cubicBezTo>
                      <a:pt x="12" y="46"/>
                      <a:pt x="12" y="45"/>
                      <a:pt x="12" y="44"/>
                    </a:cubicBezTo>
                    <a:cubicBezTo>
                      <a:pt x="12" y="27"/>
                      <a:pt x="26" y="13"/>
                      <a:pt x="43" y="13"/>
                    </a:cubicBezTo>
                    <a:cubicBezTo>
                      <a:pt x="60" y="13"/>
                      <a:pt x="75" y="27"/>
                      <a:pt x="75" y="44"/>
                    </a:cubicBezTo>
                    <a:cubicBezTo>
                      <a:pt x="75" y="61"/>
                      <a:pt x="60" y="75"/>
                      <a:pt x="43" y="75"/>
                    </a:cubicBezTo>
                    <a:cubicBezTo>
                      <a:pt x="42" y="75"/>
                      <a:pt x="41" y="75"/>
                      <a:pt x="40" y="75"/>
                    </a:cubicBezTo>
                    <a:lnTo>
                      <a:pt x="34" y="86"/>
                    </a:lnTo>
                    <a:cubicBezTo>
                      <a:pt x="37" y="87"/>
                      <a:pt x="40" y="88"/>
                      <a:pt x="43" y="88"/>
                    </a:cubicBezTo>
                    <a:cubicBezTo>
                      <a:pt x="67" y="88"/>
                      <a:pt x="87" y="68"/>
                      <a:pt x="87" y="44"/>
                    </a:cubicBezTo>
                    <a:cubicBezTo>
                      <a:pt x="87" y="20"/>
                      <a:pt x="67" y="0"/>
                      <a:pt x="43" y="0"/>
                    </a:cubicBezTo>
                    <a:cubicBezTo>
                      <a:pt x="19" y="0"/>
                      <a:pt x="0" y="20"/>
                      <a:pt x="0" y="44"/>
                    </a:cubicBezTo>
                    <a:cubicBezTo>
                      <a:pt x="0" y="47"/>
                      <a:pt x="0" y="50"/>
                      <a:pt x="1" y="53"/>
                    </a:cubicBezTo>
                    <a:lnTo>
                      <a:pt x="12" y="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Drone3"/>
              <p:cNvSpPr>
                <a:spLocks/>
              </p:cNvSpPr>
              <p:nvPr>
                <p:custDataLst>
                  <p:tags r:id="rId14"/>
                </p:custDataLst>
              </p:nvPr>
            </p:nvSpPr>
            <p:spPr bwMode="auto">
              <a:xfrm>
                <a:off x="8" y="8"/>
                <a:ext cx="179" cy="179"/>
              </a:xfrm>
              <a:custGeom>
                <a:avLst/>
                <a:gdLst>
                  <a:gd name="T0" fmla="*/ 44 w 88"/>
                  <a:gd name="T1" fmla="*/ 88 h 88"/>
                  <a:gd name="T2" fmla="*/ 53 w 88"/>
                  <a:gd name="T3" fmla="*/ 86 h 88"/>
                  <a:gd name="T4" fmla="*/ 47 w 88"/>
                  <a:gd name="T5" fmla="*/ 75 h 88"/>
                  <a:gd name="T6" fmla="*/ 44 w 88"/>
                  <a:gd name="T7" fmla="*/ 75 h 88"/>
                  <a:gd name="T8" fmla="*/ 13 w 88"/>
                  <a:gd name="T9" fmla="*/ 44 h 88"/>
                  <a:gd name="T10" fmla="*/ 44 w 88"/>
                  <a:gd name="T11" fmla="*/ 13 h 88"/>
                  <a:gd name="T12" fmla="*/ 75 w 88"/>
                  <a:gd name="T13" fmla="*/ 44 h 88"/>
                  <a:gd name="T14" fmla="*/ 75 w 88"/>
                  <a:gd name="T15" fmla="*/ 47 h 88"/>
                  <a:gd name="T16" fmla="*/ 86 w 88"/>
                  <a:gd name="T17" fmla="*/ 53 h 88"/>
                  <a:gd name="T18" fmla="*/ 88 w 88"/>
                  <a:gd name="T19" fmla="*/ 44 h 88"/>
                  <a:gd name="T20" fmla="*/ 44 w 88"/>
                  <a:gd name="T21" fmla="*/ 0 h 88"/>
                  <a:gd name="T22" fmla="*/ 0 w 88"/>
                  <a:gd name="T23" fmla="*/ 44 h 88"/>
                  <a:gd name="T24" fmla="*/ 44 w 88"/>
                  <a:gd name="T25"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8">
                    <a:moveTo>
                      <a:pt x="44" y="88"/>
                    </a:moveTo>
                    <a:cubicBezTo>
                      <a:pt x="47" y="88"/>
                      <a:pt x="50" y="87"/>
                      <a:pt x="53" y="86"/>
                    </a:cubicBezTo>
                    <a:lnTo>
                      <a:pt x="47" y="75"/>
                    </a:lnTo>
                    <a:cubicBezTo>
                      <a:pt x="46" y="75"/>
                      <a:pt x="45" y="75"/>
                      <a:pt x="44" y="75"/>
                    </a:cubicBezTo>
                    <a:cubicBezTo>
                      <a:pt x="27" y="75"/>
                      <a:pt x="13" y="61"/>
                      <a:pt x="13" y="44"/>
                    </a:cubicBezTo>
                    <a:cubicBezTo>
                      <a:pt x="13" y="27"/>
                      <a:pt x="27" y="13"/>
                      <a:pt x="44" y="13"/>
                    </a:cubicBezTo>
                    <a:cubicBezTo>
                      <a:pt x="61" y="13"/>
                      <a:pt x="75" y="27"/>
                      <a:pt x="75" y="44"/>
                    </a:cubicBezTo>
                    <a:cubicBezTo>
                      <a:pt x="75" y="45"/>
                      <a:pt x="75" y="46"/>
                      <a:pt x="75" y="47"/>
                    </a:cubicBezTo>
                    <a:lnTo>
                      <a:pt x="86" y="53"/>
                    </a:lnTo>
                    <a:cubicBezTo>
                      <a:pt x="87" y="50"/>
                      <a:pt x="88" y="47"/>
                      <a:pt x="88" y="44"/>
                    </a:cubicBezTo>
                    <a:cubicBezTo>
                      <a:pt x="88" y="20"/>
                      <a:pt x="68" y="0"/>
                      <a:pt x="44" y="0"/>
                    </a:cubicBezTo>
                    <a:cubicBezTo>
                      <a:pt x="20" y="0"/>
                      <a:pt x="0" y="20"/>
                      <a:pt x="0" y="44"/>
                    </a:cubicBezTo>
                    <a:cubicBezTo>
                      <a:pt x="0" y="68"/>
                      <a:pt x="20" y="88"/>
                      <a:pt x="44" y="8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Drone3"/>
              <p:cNvSpPr>
                <a:spLocks/>
              </p:cNvSpPr>
              <p:nvPr>
                <p:custDataLst>
                  <p:tags r:id="rId15"/>
                </p:custDataLst>
              </p:nvPr>
            </p:nvSpPr>
            <p:spPr bwMode="auto">
              <a:xfrm>
                <a:off x="238" y="238"/>
                <a:ext cx="176" cy="177"/>
              </a:xfrm>
              <a:custGeom>
                <a:avLst/>
                <a:gdLst>
                  <a:gd name="T0" fmla="*/ 43 w 87"/>
                  <a:gd name="T1" fmla="*/ 0 h 87"/>
                  <a:gd name="T2" fmla="*/ 34 w 87"/>
                  <a:gd name="T3" fmla="*/ 1 h 87"/>
                  <a:gd name="T4" fmla="*/ 40 w 87"/>
                  <a:gd name="T5" fmla="*/ 12 h 87"/>
                  <a:gd name="T6" fmla="*/ 43 w 87"/>
                  <a:gd name="T7" fmla="*/ 12 h 87"/>
                  <a:gd name="T8" fmla="*/ 75 w 87"/>
                  <a:gd name="T9" fmla="*/ 43 h 87"/>
                  <a:gd name="T10" fmla="*/ 43 w 87"/>
                  <a:gd name="T11" fmla="*/ 75 h 87"/>
                  <a:gd name="T12" fmla="*/ 12 w 87"/>
                  <a:gd name="T13" fmla="*/ 43 h 87"/>
                  <a:gd name="T14" fmla="*/ 12 w 87"/>
                  <a:gd name="T15" fmla="*/ 40 h 87"/>
                  <a:gd name="T16" fmla="*/ 1 w 87"/>
                  <a:gd name="T17" fmla="*/ 34 h 87"/>
                  <a:gd name="T18" fmla="*/ 0 w 87"/>
                  <a:gd name="T19" fmla="*/ 43 h 87"/>
                  <a:gd name="T20" fmla="*/ 43 w 87"/>
                  <a:gd name="T21" fmla="*/ 87 h 87"/>
                  <a:gd name="T22" fmla="*/ 87 w 87"/>
                  <a:gd name="T23" fmla="*/ 43 h 87"/>
                  <a:gd name="T24" fmla="*/ 43 w 87"/>
                  <a:gd name="T2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87">
                    <a:moveTo>
                      <a:pt x="43" y="0"/>
                    </a:moveTo>
                    <a:cubicBezTo>
                      <a:pt x="40" y="0"/>
                      <a:pt x="37" y="0"/>
                      <a:pt x="34" y="1"/>
                    </a:cubicBezTo>
                    <a:lnTo>
                      <a:pt x="40" y="12"/>
                    </a:lnTo>
                    <a:cubicBezTo>
                      <a:pt x="41" y="12"/>
                      <a:pt x="42" y="12"/>
                      <a:pt x="43" y="12"/>
                    </a:cubicBezTo>
                    <a:cubicBezTo>
                      <a:pt x="60" y="12"/>
                      <a:pt x="75" y="26"/>
                      <a:pt x="75" y="43"/>
                    </a:cubicBezTo>
                    <a:cubicBezTo>
                      <a:pt x="75" y="60"/>
                      <a:pt x="60" y="75"/>
                      <a:pt x="43" y="75"/>
                    </a:cubicBezTo>
                    <a:cubicBezTo>
                      <a:pt x="26" y="75"/>
                      <a:pt x="12" y="60"/>
                      <a:pt x="12" y="43"/>
                    </a:cubicBezTo>
                    <a:cubicBezTo>
                      <a:pt x="12" y="42"/>
                      <a:pt x="12" y="41"/>
                      <a:pt x="12" y="40"/>
                    </a:cubicBezTo>
                    <a:lnTo>
                      <a:pt x="1" y="34"/>
                    </a:lnTo>
                    <a:cubicBezTo>
                      <a:pt x="0" y="37"/>
                      <a:pt x="0" y="40"/>
                      <a:pt x="0" y="43"/>
                    </a:cubicBezTo>
                    <a:cubicBezTo>
                      <a:pt x="0" y="67"/>
                      <a:pt x="19" y="87"/>
                      <a:pt x="43" y="87"/>
                    </a:cubicBezTo>
                    <a:cubicBezTo>
                      <a:pt x="67" y="87"/>
                      <a:pt x="87" y="67"/>
                      <a:pt x="87" y="43"/>
                    </a:cubicBezTo>
                    <a:cubicBezTo>
                      <a:pt x="87" y="19"/>
                      <a:pt x="67" y="0"/>
                      <a:pt x="4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Drone3"/>
              <p:cNvSpPr>
                <a:spLocks/>
              </p:cNvSpPr>
              <p:nvPr>
                <p:custDataLst>
                  <p:tags r:id="rId16"/>
                </p:custDataLst>
              </p:nvPr>
            </p:nvSpPr>
            <p:spPr bwMode="auto">
              <a:xfrm>
                <a:off x="8" y="238"/>
                <a:ext cx="179" cy="177"/>
              </a:xfrm>
              <a:custGeom>
                <a:avLst/>
                <a:gdLst>
                  <a:gd name="T0" fmla="*/ 75 w 88"/>
                  <a:gd name="T1" fmla="*/ 40 h 87"/>
                  <a:gd name="T2" fmla="*/ 75 w 88"/>
                  <a:gd name="T3" fmla="*/ 43 h 87"/>
                  <a:gd name="T4" fmla="*/ 44 w 88"/>
                  <a:gd name="T5" fmla="*/ 75 h 87"/>
                  <a:gd name="T6" fmla="*/ 13 w 88"/>
                  <a:gd name="T7" fmla="*/ 43 h 87"/>
                  <a:gd name="T8" fmla="*/ 44 w 88"/>
                  <a:gd name="T9" fmla="*/ 12 h 87"/>
                  <a:gd name="T10" fmla="*/ 47 w 88"/>
                  <a:gd name="T11" fmla="*/ 12 h 87"/>
                  <a:gd name="T12" fmla="*/ 53 w 88"/>
                  <a:gd name="T13" fmla="*/ 1 h 87"/>
                  <a:gd name="T14" fmla="*/ 44 w 88"/>
                  <a:gd name="T15" fmla="*/ 0 h 87"/>
                  <a:gd name="T16" fmla="*/ 0 w 88"/>
                  <a:gd name="T17" fmla="*/ 43 h 87"/>
                  <a:gd name="T18" fmla="*/ 44 w 88"/>
                  <a:gd name="T19" fmla="*/ 87 h 87"/>
                  <a:gd name="T20" fmla="*/ 88 w 88"/>
                  <a:gd name="T21" fmla="*/ 43 h 87"/>
                  <a:gd name="T22" fmla="*/ 86 w 88"/>
                  <a:gd name="T23" fmla="*/ 34 h 87"/>
                  <a:gd name="T24" fmla="*/ 75 w 88"/>
                  <a:gd name="T25" fmla="*/ 4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7">
                    <a:moveTo>
                      <a:pt x="75" y="40"/>
                    </a:moveTo>
                    <a:cubicBezTo>
                      <a:pt x="75" y="41"/>
                      <a:pt x="75" y="42"/>
                      <a:pt x="75" y="43"/>
                    </a:cubicBezTo>
                    <a:cubicBezTo>
                      <a:pt x="75" y="60"/>
                      <a:pt x="61" y="75"/>
                      <a:pt x="44" y="75"/>
                    </a:cubicBezTo>
                    <a:cubicBezTo>
                      <a:pt x="27" y="75"/>
                      <a:pt x="13" y="60"/>
                      <a:pt x="13" y="43"/>
                    </a:cubicBezTo>
                    <a:cubicBezTo>
                      <a:pt x="13" y="26"/>
                      <a:pt x="27" y="12"/>
                      <a:pt x="44" y="12"/>
                    </a:cubicBezTo>
                    <a:cubicBezTo>
                      <a:pt x="45" y="12"/>
                      <a:pt x="46" y="12"/>
                      <a:pt x="47" y="12"/>
                    </a:cubicBezTo>
                    <a:lnTo>
                      <a:pt x="53" y="1"/>
                    </a:lnTo>
                    <a:cubicBezTo>
                      <a:pt x="50" y="0"/>
                      <a:pt x="47" y="0"/>
                      <a:pt x="44" y="0"/>
                    </a:cubicBezTo>
                    <a:cubicBezTo>
                      <a:pt x="20" y="0"/>
                      <a:pt x="0" y="19"/>
                      <a:pt x="0" y="43"/>
                    </a:cubicBezTo>
                    <a:cubicBezTo>
                      <a:pt x="0" y="67"/>
                      <a:pt x="20" y="87"/>
                      <a:pt x="44" y="87"/>
                    </a:cubicBezTo>
                    <a:cubicBezTo>
                      <a:pt x="68" y="87"/>
                      <a:pt x="88" y="67"/>
                      <a:pt x="88" y="43"/>
                    </a:cubicBezTo>
                    <a:cubicBezTo>
                      <a:pt x="88" y="40"/>
                      <a:pt x="87" y="37"/>
                      <a:pt x="86" y="34"/>
                    </a:cubicBezTo>
                    <a:lnTo>
                      <a:pt x="75" y="4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Drone3"/>
              <p:cNvSpPr>
                <a:spLocks/>
              </p:cNvSpPr>
              <p:nvPr>
                <p:custDataLst>
                  <p:tags r:id="rId17"/>
                </p:custDataLst>
              </p:nvPr>
            </p:nvSpPr>
            <p:spPr bwMode="auto">
              <a:xfrm>
                <a:off x="59" y="59"/>
                <a:ext cx="305" cy="305"/>
              </a:xfrm>
              <a:custGeom>
                <a:avLst/>
                <a:gdLst>
                  <a:gd name="T0" fmla="*/ 118 w 150"/>
                  <a:gd name="T1" fmla="*/ 138 h 150"/>
                  <a:gd name="T2" fmla="*/ 113 w 150"/>
                  <a:gd name="T3" fmla="*/ 150 h 150"/>
                  <a:gd name="T4" fmla="*/ 127 w 150"/>
                  <a:gd name="T5" fmla="*/ 143 h 150"/>
                  <a:gd name="T6" fmla="*/ 136 w 150"/>
                  <a:gd name="T7" fmla="*/ 136 h 150"/>
                  <a:gd name="T8" fmla="*/ 143 w 150"/>
                  <a:gd name="T9" fmla="*/ 127 h 150"/>
                  <a:gd name="T10" fmla="*/ 150 w 150"/>
                  <a:gd name="T11" fmla="*/ 113 h 150"/>
                  <a:gd name="T12" fmla="*/ 138 w 150"/>
                  <a:gd name="T13" fmla="*/ 118 h 150"/>
                  <a:gd name="T14" fmla="*/ 128 w 150"/>
                  <a:gd name="T15" fmla="*/ 126 h 150"/>
                  <a:gd name="T16" fmla="*/ 100 w 150"/>
                  <a:gd name="T17" fmla="*/ 75 h 150"/>
                  <a:gd name="T18" fmla="*/ 128 w 150"/>
                  <a:gd name="T19" fmla="*/ 24 h 150"/>
                  <a:gd name="T20" fmla="*/ 138 w 150"/>
                  <a:gd name="T21" fmla="*/ 32 h 150"/>
                  <a:gd name="T22" fmla="*/ 150 w 150"/>
                  <a:gd name="T23" fmla="*/ 38 h 150"/>
                  <a:gd name="T24" fmla="*/ 143 w 150"/>
                  <a:gd name="T25" fmla="*/ 23 h 150"/>
                  <a:gd name="T26" fmla="*/ 136 w 150"/>
                  <a:gd name="T27" fmla="*/ 14 h 150"/>
                  <a:gd name="T28" fmla="*/ 127 w 150"/>
                  <a:gd name="T29" fmla="*/ 7 h 150"/>
                  <a:gd name="T30" fmla="*/ 113 w 150"/>
                  <a:gd name="T31" fmla="*/ 0 h 150"/>
                  <a:gd name="T32" fmla="*/ 118 w 150"/>
                  <a:gd name="T33" fmla="*/ 12 h 150"/>
                  <a:gd name="T34" fmla="*/ 126 w 150"/>
                  <a:gd name="T35" fmla="*/ 22 h 150"/>
                  <a:gd name="T36" fmla="*/ 75 w 150"/>
                  <a:gd name="T37" fmla="*/ 50 h 150"/>
                  <a:gd name="T38" fmla="*/ 24 w 150"/>
                  <a:gd name="T39" fmla="*/ 22 h 150"/>
                  <a:gd name="T40" fmla="*/ 32 w 150"/>
                  <a:gd name="T41" fmla="*/ 12 h 150"/>
                  <a:gd name="T42" fmla="*/ 38 w 150"/>
                  <a:gd name="T43" fmla="*/ 0 h 150"/>
                  <a:gd name="T44" fmla="*/ 23 w 150"/>
                  <a:gd name="T45" fmla="*/ 7 h 150"/>
                  <a:gd name="T46" fmla="*/ 14 w 150"/>
                  <a:gd name="T47" fmla="*/ 14 h 150"/>
                  <a:gd name="T48" fmla="*/ 7 w 150"/>
                  <a:gd name="T49" fmla="*/ 23 h 150"/>
                  <a:gd name="T50" fmla="*/ 0 w 150"/>
                  <a:gd name="T51" fmla="*/ 38 h 150"/>
                  <a:gd name="T52" fmla="*/ 12 w 150"/>
                  <a:gd name="T53" fmla="*/ 32 h 150"/>
                  <a:gd name="T54" fmla="*/ 22 w 150"/>
                  <a:gd name="T55" fmla="*/ 24 h 150"/>
                  <a:gd name="T56" fmla="*/ 50 w 150"/>
                  <a:gd name="T57" fmla="*/ 75 h 150"/>
                  <a:gd name="T58" fmla="*/ 22 w 150"/>
                  <a:gd name="T59" fmla="*/ 126 h 150"/>
                  <a:gd name="T60" fmla="*/ 12 w 150"/>
                  <a:gd name="T61" fmla="*/ 118 h 150"/>
                  <a:gd name="T62" fmla="*/ 0 w 150"/>
                  <a:gd name="T63" fmla="*/ 113 h 150"/>
                  <a:gd name="T64" fmla="*/ 7 w 150"/>
                  <a:gd name="T65" fmla="*/ 127 h 150"/>
                  <a:gd name="T66" fmla="*/ 14 w 150"/>
                  <a:gd name="T67" fmla="*/ 136 h 150"/>
                  <a:gd name="T68" fmla="*/ 23 w 150"/>
                  <a:gd name="T69" fmla="*/ 143 h 150"/>
                  <a:gd name="T70" fmla="*/ 38 w 150"/>
                  <a:gd name="T71" fmla="*/ 150 h 150"/>
                  <a:gd name="T72" fmla="*/ 32 w 150"/>
                  <a:gd name="T73" fmla="*/ 138 h 150"/>
                  <a:gd name="T74" fmla="*/ 24 w 150"/>
                  <a:gd name="T75" fmla="*/ 128 h 150"/>
                  <a:gd name="T76" fmla="*/ 75 w 150"/>
                  <a:gd name="T77" fmla="*/ 100 h 150"/>
                  <a:gd name="T78" fmla="*/ 126 w 150"/>
                  <a:gd name="T79" fmla="*/ 128 h 150"/>
                  <a:gd name="T80" fmla="*/ 118 w 150"/>
                  <a:gd name="T81" fmla="*/ 13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150">
                    <a:moveTo>
                      <a:pt x="118" y="138"/>
                    </a:moveTo>
                    <a:cubicBezTo>
                      <a:pt x="116" y="142"/>
                      <a:pt x="114" y="146"/>
                      <a:pt x="113" y="150"/>
                    </a:cubicBezTo>
                    <a:cubicBezTo>
                      <a:pt x="118" y="148"/>
                      <a:pt x="123" y="146"/>
                      <a:pt x="127" y="143"/>
                    </a:cubicBezTo>
                    <a:cubicBezTo>
                      <a:pt x="130" y="141"/>
                      <a:pt x="133" y="138"/>
                      <a:pt x="136" y="136"/>
                    </a:cubicBezTo>
                    <a:cubicBezTo>
                      <a:pt x="138" y="133"/>
                      <a:pt x="141" y="130"/>
                      <a:pt x="143" y="127"/>
                    </a:cubicBezTo>
                    <a:cubicBezTo>
                      <a:pt x="146" y="123"/>
                      <a:pt x="148" y="118"/>
                      <a:pt x="150" y="113"/>
                    </a:cubicBezTo>
                    <a:cubicBezTo>
                      <a:pt x="146" y="114"/>
                      <a:pt x="142" y="116"/>
                      <a:pt x="138" y="118"/>
                    </a:cubicBezTo>
                    <a:cubicBezTo>
                      <a:pt x="134" y="120"/>
                      <a:pt x="131" y="123"/>
                      <a:pt x="128" y="126"/>
                    </a:cubicBezTo>
                    <a:lnTo>
                      <a:pt x="100" y="75"/>
                    </a:lnTo>
                    <a:lnTo>
                      <a:pt x="128" y="24"/>
                    </a:lnTo>
                    <a:cubicBezTo>
                      <a:pt x="131" y="27"/>
                      <a:pt x="134" y="30"/>
                      <a:pt x="138" y="32"/>
                    </a:cubicBezTo>
                    <a:cubicBezTo>
                      <a:pt x="142" y="34"/>
                      <a:pt x="146" y="36"/>
                      <a:pt x="150" y="38"/>
                    </a:cubicBezTo>
                    <a:cubicBezTo>
                      <a:pt x="148" y="32"/>
                      <a:pt x="146" y="27"/>
                      <a:pt x="143" y="23"/>
                    </a:cubicBezTo>
                    <a:cubicBezTo>
                      <a:pt x="141" y="20"/>
                      <a:pt x="138" y="17"/>
                      <a:pt x="136" y="14"/>
                    </a:cubicBezTo>
                    <a:cubicBezTo>
                      <a:pt x="133" y="12"/>
                      <a:pt x="130" y="9"/>
                      <a:pt x="127" y="7"/>
                    </a:cubicBezTo>
                    <a:cubicBezTo>
                      <a:pt x="123" y="4"/>
                      <a:pt x="118" y="2"/>
                      <a:pt x="113" y="0"/>
                    </a:cubicBezTo>
                    <a:cubicBezTo>
                      <a:pt x="114" y="4"/>
                      <a:pt x="116" y="8"/>
                      <a:pt x="118" y="12"/>
                    </a:cubicBezTo>
                    <a:cubicBezTo>
                      <a:pt x="120" y="16"/>
                      <a:pt x="123" y="19"/>
                      <a:pt x="126" y="22"/>
                    </a:cubicBezTo>
                    <a:lnTo>
                      <a:pt x="75" y="50"/>
                    </a:lnTo>
                    <a:lnTo>
                      <a:pt x="24" y="22"/>
                    </a:lnTo>
                    <a:cubicBezTo>
                      <a:pt x="27" y="19"/>
                      <a:pt x="30" y="16"/>
                      <a:pt x="32" y="12"/>
                    </a:cubicBezTo>
                    <a:cubicBezTo>
                      <a:pt x="34" y="8"/>
                      <a:pt x="36" y="4"/>
                      <a:pt x="38" y="0"/>
                    </a:cubicBezTo>
                    <a:cubicBezTo>
                      <a:pt x="32" y="2"/>
                      <a:pt x="27" y="4"/>
                      <a:pt x="23" y="7"/>
                    </a:cubicBezTo>
                    <a:cubicBezTo>
                      <a:pt x="20" y="9"/>
                      <a:pt x="17" y="12"/>
                      <a:pt x="14" y="14"/>
                    </a:cubicBezTo>
                    <a:cubicBezTo>
                      <a:pt x="12" y="17"/>
                      <a:pt x="9" y="20"/>
                      <a:pt x="7" y="23"/>
                    </a:cubicBezTo>
                    <a:cubicBezTo>
                      <a:pt x="4" y="27"/>
                      <a:pt x="2" y="32"/>
                      <a:pt x="0" y="38"/>
                    </a:cubicBezTo>
                    <a:cubicBezTo>
                      <a:pt x="4" y="36"/>
                      <a:pt x="8" y="34"/>
                      <a:pt x="12" y="32"/>
                    </a:cubicBezTo>
                    <a:cubicBezTo>
                      <a:pt x="16" y="30"/>
                      <a:pt x="19" y="27"/>
                      <a:pt x="22" y="24"/>
                    </a:cubicBezTo>
                    <a:lnTo>
                      <a:pt x="50" y="75"/>
                    </a:lnTo>
                    <a:lnTo>
                      <a:pt x="22" y="126"/>
                    </a:lnTo>
                    <a:cubicBezTo>
                      <a:pt x="19" y="123"/>
                      <a:pt x="16" y="120"/>
                      <a:pt x="12" y="118"/>
                    </a:cubicBezTo>
                    <a:cubicBezTo>
                      <a:pt x="8" y="116"/>
                      <a:pt x="4" y="114"/>
                      <a:pt x="0" y="113"/>
                    </a:cubicBezTo>
                    <a:cubicBezTo>
                      <a:pt x="2" y="118"/>
                      <a:pt x="4" y="123"/>
                      <a:pt x="7" y="127"/>
                    </a:cubicBezTo>
                    <a:cubicBezTo>
                      <a:pt x="9" y="130"/>
                      <a:pt x="12" y="133"/>
                      <a:pt x="14" y="136"/>
                    </a:cubicBezTo>
                    <a:cubicBezTo>
                      <a:pt x="17" y="138"/>
                      <a:pt x="20" y="141"/>
                      <a:pt x="23" y="143"/>
                    </a:cubicBezTo>
                    <a:cubicBezTo>
                      <a:pt x="27" y="146"/>
                      <a:pt x="32" y="148"/>
                      <a:pt x="38" y="150"/>
                    </a:cubicBezTo>
                    <a:cubicBezTo>
                      <a:pt x="36" y="146"/>
                      <a:pt x="34" y="142"/>
                      <a:pt x="32" y="138"/>
                    </a:cubicBezTo>
                    <a:cubicBezTo>
                      <a:pt x="30" y="134"/>
                      <a:pt x="27" y="131"/>
                      <a:pt x="24" y="128"/>
                    </a:cubicBezTo>
                    <a:lnTo>
                      <a:pt x="75" y="100"/>
                    </a:lnTo>
                    <a:lnTo>
                      <a:pt x="126" y="128"/>
                    </a:lnTo>
                    <a:cubicBezTo>
                      <a:pt x="123" y="131"/>
                      <a:pt x="120" y="134"/>
                      <a:pt x="118" y="13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2" name="Group 1"/>
            <p:cNvGrpSpPr/>
            <p:nvPr/>
          </p:nvGrpSpPr>
          <p:grpSpPr>
            <a:xfrm>
              <a:off x="7428165" y="3322553"/>
              <a:ext cx="2436176" cy="790550"/>
              <a:chOff x="1202099" y="1829309"/>
              <a:chExt cx="10033630" cy="3320164"/>
            </a:xfrm>
          </p:grpSpPr>
          <p:sp>
            <p:nvSpPr>
              <p:cNvPr id="57" name="Rounded Rectangle 56"/>
              <p:cNvSpPr/>
              <p:nvPr/>
            </p:nvSpPr>
            <p:spPr>
              <a:xfrm>
                <a:off x="1845917" y="3708954"/>
                <a:ext cx="9389812" cy="914400"/>
              </a:xfrm>
              <a:prstGeom prst="roundRect">
                <a:avLst>
                  <a:gd name="adj" fmla="val 47549"/>
                </a:avLst>
              </a:prstGeom>
              <a:solidFill>
                <a:schemeClr val="bg1">
                  <a:lumMod val="50000"/>
                </a:schemeClr>
              </a:solidFill>
              <a:ln w="38100">
                <a:solidFill>
                  <a:schemeClr val="bg1">
                    <a:lumMod val="50000"/>
                  </a:schemeClr>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8" name="Rounded Rectangle 57"/>
              <p:cNvSpPr/>
              <p:nvPr/>
            </p:nvSpPr>
            <p:spPr>
              <a:xfrm>
                <a:off x="1202099" y="4235073"/>
                <a:ext cx="9389812" cy="914400"/>
              </a:xfrm>
              <a:prstGeom prst="roundRect">
                <a:avLst>
                  <a:gd name="adj" fmla="val 47549"/>
                </a:avLst>
              </a:prstGeom>
              <a:solidFill>
                <a:schemeClr val="bg1">
                  <a:lumMod val="50000"/>
                </a:schemeClr>
              </a:solidFill>
              <a:ln w="38100">
                <a:solidFill>
                  <a:schemeClr val="bg1">
                    <a:lumMod val="50000"/>
                  </a:schemeClr>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9" name="Shape 4"/>
              <p:cNvSpPr/>
              <p:nvPr/>
            </p:nvSpPr>
            <p:spPr>
              <a:xfrm>
                <a:off x="1387095" y="4439337"/>
                <a:ext cx="567780" cy="4881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0" cap="none" spc="0" normalizeH="0" baseline="0" noProof="0" dirty="0">
                  <a:ln>
                    <a:noFill/>
                  </a:ln>
                  <a:solidFill>
                    <a:prstClr val="white"/>
                  </a:solidFill>
                  <a:effectLst/>
                  <a:uLnTx/>
                  <a:uFillTx/>
                  <a:latin typeface="Calibri"/>
                  <a:ea typeface="+mn-ea"/>
                  <a:cs typeface="+mn-cs"/>
                </a:endParaRPr>
              </a:p>
            </p:txBody>
          </p:sp>
          <p:grpSp>
            <p:nvGrpSpPr>
              <p:cNvPr id="60" name="Group 59"/>
              <p:cNvGrpSpPr>
                <a:grpSpLocks noChangeAspect="1"/>
              </p:cNvGrpSpPr>
              <p:nvPr/>
            </p:nvGrpSpPr>
            <p:grpSpPr>
              <a:xfrm>
                <a:off x="1283476" y="4288126"/>
                <a:ext cx="775018" cy="763242"/>
                <a:chOff x="1202099" y="3402767"/>
                <a:chExt cx="937772" cy="923523"/>
              </a:xfrm>
            </p:grpSpPr>
            <p:sp>
              <p:nvSpPr>
                <p:cNvPr id="61" name="Freeform 60"/>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2" name="Freeform 61"/>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63" name="Group 62"/>
              <p:cNvGrpSpPr>
                <a:grpSpLocks noChangeAspect="1"/>
              </p:cNvGrpSpPr>
              <p:nvPr/>
            </p:nvGrpSpPr>
            <p:grpSpPr>
              <a:xfrm>
                <a:off x="2220913" y="4288126"/>
                <a:ext cx="775018" cy="763242"/>
                <a:chOff x="1202099" y="3402767"/>
                <a:chExt cx="937772" cy="923523"/>
              </a:xfrm>
            </p:grpSpPr>
            <p:sp>
              <p:nvSpPr>
                <p:cNvPr id="64" name="Freeform 63"/>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5" name="Freeform 64"/>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66" name="Group 65"/>
              <p:cNvGrpSpPr>
                <a:grpSpLocks noChangeAspect="1"/>
              </p:cNvGrpSpPr>
              <p:nvPr/>
            </p:nvGrpSpPr>
            <p:grpSpPr>
              <a:xfrm>
                <a:off x="3158350" y="4288126"/>
                <a:ext cx="775018" cy="763242"/>
                <a:chOff x="1202099" y="3402767"/>
                <a:chExt cx="937772" cy="923523"/>
              </a:xfrm>
            </p:grpSpPr>
            <p:sp>
              <p:nvSpPr>
                <p:cNvPr id="67" name="Freeform 66"/>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8" name="Freeform 67"/>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69" name="Group 68"/>
              <p:cNvGrpSpPr>
                <a:grpSpLocks noChangeAspect="1"/>
              </p:cNvGrpSpPr>
              <p:nvPr/>
            </p:nvGrpSpPr>
            <p:grpSpPr>
              <a:xfrm>
                <a:off x="4095787" y="4288126"/>
                <a:ext cx="775018" cy="763242"/>
                <a:chOff x="1202099" y="3402767"/>
                <a:chExt cx="937772" cy="923523"/>
              </a:xfrm>
            </p:grpSpPr>
            <p:sp>
              <p:nvSpPr>
                <p:cNvPr id="70" name="Freeform 69"/>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71" name="Freeform 70"/>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72" name="Group 71"/>
              <p:cNvGrpSpPr>
                <a:grpSpLocks noChangeAspect="1"/>
              </p:cNvGrpSpPr>
              <p:nvPr/>
            </p:nvGrpSpPr>
            <p:grpSpPr>
              <a:xfrm>
                <a:off x="5033224" y="4288126"/>
                <a:ext cx="775018" cy="763242"/>
                <a:chOff x="1202099" y="3402767"/>
                <a:chExt cx="937772" cy="923523"/>
              </a:xfrm>
            </p:grpSpPr>
            <p:sp>
              <p:nvSpPr>
                <p:cNvPr id="73" name="Freeform 72"/>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74" name="Freeform 73"/>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75" name="Group 74"/>
              <p:cNvGrpSpPr>
                <a:grpSpLocks noChangeAspect="1"/>
              </p:cNvGrpSpPr>
              <p:nvPr/>
            </p:nvGrpSpPr>
            <p:grpSpPr>
              <a:xfrm>
                <a:off x="5970661" y="4288126"/>
                <a:ext cx="775018" cy="763242"/>
                <a:chOff x="1202099" y="3402767"/>
                <a:chExt cx="937772" cy="923523"/>
              </a:xfrm>
            </p:grpSpPr>
            <p:sp>
              <p:nvSpPr>
                <p:cNvPr id="76" name="Freeform 75"/>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77" name="Freeform 76"/>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78" name="Group 77"/>
              <p:cNvGrpSpPr>
                <a:grpSpLocks noChangeAspect="1"/>
              </p:cNvGrpSpPr>
              <p:nvPr/>
            </p:nvGrpSpPr>
            <p:grpSpPr>
              <a:xfrm>
                <a:off x="6908098" y="4288126"/>
                <a:ext cx="775018" cy="763242"/>
                <a:chOff x="1202099" y="3402767"/>
                <a:chExt cx="937772" cy="923523"/>
              </a:xfrm>
            </p:grpSpPr>
            <p:sp>
              <p:nvSpPr>
                <p:cNvPr id="79" name="Freeform 78"/>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80" name="Freeform 79"/>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81" name="Group 80"/>
              <p:cNvGrpSpPr>
                <a:grpSpLocks noChangeAspect="1"/>
              </p:cNvGrpSpPr>
              <p:nvPr/>
            </p:nvGrpSpPr>
            <p:grpSpPr>
              <a:xfrm>
                <a:off x="7845535" y="4288126"/>
                <a:ext cx="775018" cy="763242"/>
                <a:chOff x="1202099" y="3402767"/>
                <a:chExt cx="937772" cy="923523"/>
              </a:xfrm>
            </p:grpSpPr>
            <p:sp>
              <p:nvSpPr>
                <p:cNvPr id="82" name="Freeform 81"/>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83" name="Freeform 82"/>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84" name="Group 83"/>
              <p:cNvGrpSpPr>
                <a:grpSpLocks noChangeAspect="1"/>
              </p:cNvGrpSpPr>
              <p:nvPr/>
            </p:nvGrpSpPr>
            <p:grpSpPr>
              <a:xfrm>
                <a:off x="8782972" y="4288126"/>
                <a:ext cx="775018" cy="763242"/>
                <a:chOff x="1202099" y="3402767"/>
                <a:chExt cx="937772" cy="923523"/>
              </a:xfrm>
            </p:grpSpPr>
            <p:sp>
              <p:nvSpPr>
                <p:cNvPr id="85" name="Freeform 84"/>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86" name="Freeform 85"/>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87" name="Group 86"/>
              <p:cNvGrpSpPr>
                <a:grpSpLocks noChangeAspect="1"/>
              </p:cNvGrpSpPr>
              <p:nvPr/>
            </p:nvGrpSpPr>
            <p:grpSpPr>
              <a:xfrm>
                <a:off x="10440232" y="3819226"/>
                <a:ext cx="704562" cy="693856"/>
                <a:chOff x="1202099" y="3402767"/>
                <a:chExt cx="937772" cy="923523"/>
              </a:xfrm>
            </p:grpSpPr>
            <p:sp>
              <p:nvSpPr>
                <p:cNvPr id="88" name="Freeform 87"/>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89" name="Freeform 88"/>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90" name="Group 89"/>
              <p:cNvGrpSpPr>
                <a:grpSpLocks noChangeAspect="1"/>
              </p:cNvGrpSpPr>
              <p:nvPr/>
            </p:nvGrpSpPr>
            <p:grpSpPr>
              <a:xfrm>
                <a:off x="9723262" y="4290274"/>
                <a:ext cx="775018" cy="763242"/>
                <a:chOff x="1202099" y="3402767"/>
                <a:chExt cx="937772" cy="923523"/>
              </a:xfrm>
            </p:grpSpPr>
            <p:sp>
              <p:nvSpPr>
                <p:cNvPr id="91" name="Freeform 90"/>
                <p:cNvSpPr/>
                <p:nvPr/>
              </p:nvSpPr>
              <p:spPr>
                <a:xfrm>
                  <a:off x="1202099" y="3402767"/>
                  <a:ext cx="937772" cy="923523"/>
                </a:xfrm>
                <a:custGeom>
                  <a:avLst/>
                  <a:gdLst>
                    <a:gd name="connsiteX0" fmla="*/ 1471562 w 2943124"/>
                    <a:gd name="connsiteY0" fmla="*/ 1018237 h 2898410"/>
                    <a:gd name="connsiteX1" fmla="*/ 1014362 w 2943124"/>
                    <a:gd name="connsiteY1" fmla="*/ 1475437 h 2898410"/>
                    <a:gd name="connsiteX2" fmla="*/ 1471562 w 2943124"/>
                    <a:gd name="connsiteY2" fmla="*/ 1932637 h 2898410"/>
                    <a:gd name="connsiteX3" fmla="*/ 1928762 w 2943124"/>
                    <a:gd name="connsiteY3" fmla="*/ 1475437 h 2898410"/>
                    <a:gd name="connsiteX4" fmla="*/ 1471562 w 2943124"/>
                    <a:gd name="connsiteY4" fmla="*/ 1018237 h 2898410"/>
                    <a:gd name="connsiteX5" fmla="*/ 1364798 w 2943124"/>
                    <a:gd name="connsiteY5" fmla="*/ 0 h 2898410"/>
                    <a:gd name="connsiteX6" fmla="*/ 1578326 w 2943124"/>
                    <a:gd name="connsiteY6" fmla="*/ 0 h 2898410"/>
                    <a:gd name="connsiteX7" fmla="*/ 1658167 w 2943124"/>
                    <a:gd name="connsiteY7" fmla="*/ 298026 h 2898410"/>
                    <a:gd name="connsiteX8" fmla="*/ 2085439 w 2943124"/>
                    <a:gd name="connsiteY8" fmla="*/ 453541 h 2898410"/>
                    <a:gd name="connsiteX9" fmla="*/ 2338169 w 2943124"/>
                    <a:gd name="connsiteY9" fmla="*/ 276560 h 2898410"/>
                    <a:gd name="connsiteX10" fmla="*/ 2501741 w 2943124"/>
                    <a:gd name="connsiteY10" fmla="*/ 413813 h 2898410"/>
                    <a:gd name="connsiteX11" fmla="*/ 2371335 w 2943124"/>
                    <a:gd name="connsiteY11" fmla="*/ 693435 h 2898410"/>
                    <a:gd name="connsiteX12" fmla="*/ 2598682 w 2943124"/>
                    <a:gd name="connsiteY12" fmla="*/ 1087211 h 2898410"/>
                    <a:gd name="connsiteX13" fmla="*/ 2906045 w 2943124"/>
                    <a:gd name="connsiteY13" fmla="*/ 1114088 h 2898410"/>
                    <a:gd name="connsiteX14" fmla="*/ 2943124 w 2943124"/>
                    <a:gd name="connsiteY14" fmla="*/ 1324372 h 2898410"/>
                    <a:gd name="connsiteX15" fmla="*/ 2663489 w 2943124"/>
                    <a:gd name="connsiteY15" fmla="*/ 1454752 h 2898410"/>
                    <a:gd name="connsiteX16" fmla="*/ 2584532 w 2943124"/>
                    <a:gd name="connsiteY16" fmla="*/ 1902538 h 2898410"/>
                    <a:gd name="connsiteX17" fmla="*/ 2802710 w 2943124"/>
                    <a:gd name="connsiteY17" fmla="*/ 2120696 h 2898410"/>
                    <a:gd name="connsiteX18" fmla="*/ 2695947 w 2943124"/>
                    <a:gd name="connsiteY18" fmla="*/ 2305616 h 2898410"/>
                    <a:gd name="connsiteX19" fmla="*/ 2397927 w 2943124"/>
                    <a:gd name="connsiteY19" fmla="*/ 2225747 h 2898410"/>
                    <a:gd name="connsiteX20" fmla="*/ 2049611 w 2943124"/>
                    <a:gd name="connsiteY20" fmla="*/ 2518019 h 2898410"/>
                    <a:gd name="connsiteX21" fmla="*/ 2076516 w 2943124"/>
                    <a:gd name="connsiteY21" fmla="*/ 2825379 h 2898410"/>
                    <a:gd name="connsiteX22" fmla="*/ 1875866 w 2943124"/>
                    <a:gd name="connsiteY22" fmla="*/ 2898410 h 2898410"/>
                    <a:gd name="connsiteX23" fmla="*/ 1698909 w 2943124"/>
                    <a:gd name="connsiteY23" fmla="*/ 2645664 h 2898410"/>
                    <a:gd name="connsiteX24" fmla="*/ 1244215 w 2943124"/>
                    <a:gd name="connsiteY24" fmla="*/ 2645664 h 2898410"/>
                    <a:gd name="connsiteX25" fmla="*/ 1067258 w 2943124"/>
                    <a:gd name="connsiteY25" fmla="*/ 2898410 h 2898410"/>
                    <a:gd name="connsiteX26" fmla="*/ 866608 w 2943124"/>
                    <a:gd name="connsiteY26" fmla="*/ 2825379 h 2898410"/>
                    <a:gd name="connsiteX27" fmla="*/ 893513 w 2943124"/>
                    <a:gd name="connsiteY27" fmla="*/ 2518019 h 2898410"/>
                    <a:gd name="connsiteX28" fmla="*/ 545197 w 2943124"/>
                    <a:gd name="connsiteY28" fmla="*/ 2225747 h 2898410"/>
                    <a:gd name="connsiteX29" fmla="*/ 247177 w 2943124"/>
                    <a:gd name="connsiteY29" fmla="*/ 2305616 h 2898410"/>
                    <a:gd name="connsiteX30" fmla="*/ 140414 w 2943124"/>
                    <a:gd name="connsiteY30" fmla="*/ 2120696 h 2898410"/>
                    <a:gd name="connsiteX31" fmla="*/ 358592 w 2943124"/>
                    <a:gd name="connsiteY31" fmla="*/ 1902538 h 2898410"/>
                    <a:gd name="connsiteX32" fmla="*/ 279635 w 2943124"/>
                    <a:gd name="connsiteY32" fmla="*/ 1454752 h 2898410"/>
                    <a:gd name="connsiteX33" fmla="*/ 0 w 2943124"/>
                    <a:gd name="connsiteY33" fmla="*/ 1324372 h 2898410"/>
                    <a:gd name="connsiteX34" fmla="*/ 37079 w 2943124"/>
                    <a:gd name="connsiteY34" fmla="*/ 1114088 h 2898410"/>
                    <a:gd name="connsiteX35" fmla="*/ 344442 w 2943124"/>
                    <a:gd name="connsiteY35" fmla="*/ 1087212 h 2898410"/>
                    <a:gd name="connsiteX36" fmla="*/ 571789 w 2943124"/>
                    <a:gd name="connsiteY36" fmla="*/ 693436 h 2898410"/>
                    <a:gd name="connsiteX37" fmla="*/ 441383 w 2943124"/>
                    <a:gd name="connsiteY37" fmla="*/ 413813 h 2898410"/>
                    <a:gd name="connsiteX38" fmla="*/ 604955 w 2943124"/>
                    <a:gd name="connsiteY38" fmla="*/ 276560 h 2898410"/>
                    <a:gd name="connsiteX39" fmla="*/ 857685 w 2943124"/>
                    <a:gd name="connsiteY39" fmla="*/ 453541 h 2898410"/>
                    <a:gd name="connsiteX40" fmla="*/ 1284958 w 2943124"/>
                    <a:gd name="connsiteY40" fmla="*/ 298027 h 289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43124" h="2898410">
                      <a:moveTo>
                        <a:pt x="1471562" y="1018237"/>
                      </a:moveTo>
                      <a:cubicBezTo>
                        <a:pt x="1219057" y="1018237"/>
                        <a:pt x="1014362" y="1222932"/>
                        <a:pt x="1014362" y="1475437"/>
                      </a:cubicBezTo>
                      <a:cubicBezTo>
                        <a:pt x="1014362" y="1727942"/>
                        <a:pt x="1219057" y="1932637"/>
                        <a:pt x="1471562" y="1932637"/>
                      </a:cubicBezTo>
                      <a:cubicBezTo>
                        <a:pt x="1724067" y="1932637"/>
                        <a:pt x="1928762" y="1727942"/>
                        <a:pt x="1928762" y="1475437"/>
                      </a:cubicBezTo>
                      <a:cubicBezTo>
                        <a:pt x="1928762" y="1222932"/>
                        <a:pt x="1724067" y="1018237"/>
                        <a:pt x="1471562" y="1018237"/>
                      </a:cubicBezTo>
                      <a:close/>
                      <a:moveTo>
                        <a:pt x="1364798" y="0"/>
                      </a:moveTo>
                      <a:lnTo>
                        <a:pt x="1578326" y="0"/>
                      </a:lnTo>
                      <a:lnTo>
                        <a:pt x="1658167" y="298026"/>
                      </a:lnTo>
                      <a:cubicBezTo>
                        <a:pt x="1809250" y="321971"/>
                        <a:pt x="1954312" y="374769"/>
                        <a:pt x="2085439" y="453541"/>
                      </a:cubicBezTo>
                      <a:lnTo>
                        <a:pt x="2338169" y="276560"/>
                      </a:lnTo>
                      <a:lnTo>
                        <a:pt x="2501741" y="413813"/>
                      </a:lnTo>
                      <a:lnTo>
                        <a:pt x="2371335" y="693435"/>
                      </a:lnTo>
                      <a:cubicBezTo>
                        <a:pt x="2471680" y="808892"/>
                        <a:pt x="2548866" y="942582"/>
                        <a:pt x="2598682" y="1087211"/>
                      </a:cubicBezTo>
                      <a:lnTo>
                        <a:pt x="2906045" y="1114088"/>
                      </a:lnTo>
                      <a:lnTo>
                        <a:pt x="2943124" y="1324372"/>
                      </a:lnTo>
                      <a:lnTo>
                        <a:pt x="2663489" y="1454752"/>
                      </a:lnTo>
                      <a:cubicBezTo>
                        <a:pt x="2666143" y="1607697"/>
                        <a:pt x="2639337" y="1759724"/>
                        <a:pt x="2584532" y="1902538"/>
                      </a:cubicBezTo>
                      <a:lnTo>
                        <a:pt x="2802710" y="2120696"/>
                      </a:lnTo>
                      <a:lnTo>
                        <a:pt x="2695947" y="2305616"/>
                      </a:lnTo>
                      <a:lnTo>
                        <a:pt x="2397927" y="2225747"/>
                      </a:lnTo>
                      <a:cubicBezTo>
                        <a:pt x="2301649" y="2344616"/>
                        <a:pt x="2183393" y="2443845"/>
                        <a:pt x="2049611" y="2518019"/>
                      </a:cubicBezTo>
                      <a:lnTo>
                        <a:pt x="2076516" y="2825379"/>
                      </a:lnTo>
                      <a:lnTo>
                        <a:pt x="1875866" y="2898410"/>
                      </a:lnTo>
                      <a:lnTo>
                        <a:pt x="1698909" y="2645664"/>
                      </a:lnTo>
                      <a:cubicBezTo>
                        <a:pt x="1548748" y="2674837"/>
                        <a:pt x="1394376" y="2674837"/>
                        <a:pt x="1244215" y="2645664"/>
                      </a:cubicBezTo>
                      <a:lnTo>
                        <a:pt x="1067258" y="2898410"/>
                      </a:lnTo>
                      <a:lnTo>
                        <a:pt x="866608" y="2825379"/>
                      </a:lnTo>
                      <a:lnTo>
                        <a:pt x="893513" y="2518019"/>
                      </a:lnTo>
                      <a:cubicBezTo>
                        <a:pt x="759731" y="2443845"/>
                        <a:pt x="641475" y="2344616"/>
                        <a:pt x="545197" y="2225747"/>
                      </a:cubicBezTo>
                      <a:lnTo>
                        <a:pt x="247177" y="2305616"/>
                      </a:lnTo>
                      <a:lnTo>
                        <a:pt x="140414" y="2120696"/>
                      </a:lnTo>
                      <a:lnTo>
                        <a:pt x="358592" y="1902538"/>
                      </a:lnTo>
                      <a:cubicBezTo>
                        <a:pt x="303787" y="1759724"/>
                        <a:pt x="276981" y="1607697"/>
                        <a:pt x="279635" y="1454752"/>
                      </a:cubicBezTo>
                      <a:lnTo>
                        <a:pt x="0" y="1324372"/>
                      </a:lnTo>
                      <a:lnTo>
                        <a:pt x="37079" y="1114088"/>
                      </a:lnTo>
                      <a:lnTo>
                        <a:pt x="344442" y="1087212"/>
                      </a:lnTo>
                      <a:cubicBezTo>
                        <a:pt x="394258" y="942583"/>
                        <a:pt x="471444" y="808892"/>
                        <a:pt x="571789" y="693436"/>
                      </a:cubicBezTo>
                      <a:lnTo>
                        <a:pt x="441383" y="413813"/>
                      </a:lnTo>
                      <a:lnTo>
                        <a:pt x="604955" y="276560"/>
                      </a:lnTo>
                      <a:lnTo>
                        <a:pt x="857685" y="453541"/>
                      </a:lnTo>
                      <a:cubicBezTo>
                        <a:pt x="988812" y="374770"/>
                        <a:pt x="1133875" y="321971"/>
                        <a:pt x="1284958" y="298027"/>
                      </a:cubicBezTo>
                      <a:close/>
                    </a:path>
                  </a:pathLst>
                </a:custGeom>
                <a:solidFill>
                  <a:schemeClr val="tx1">
                    <a:lumMod val="75000"/>
                    <a:lumOff val="2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92" name="Freeform 91"/>
                <p:cNvSpPr>
                  <a:spLocks noChangeAspect="1"/>
                </p:cNvSpPr>
                <p:nvPr/>
              </p:nvSpPr>
              <p:spPr>
                <a:xfrm>
                  <a:off x="1320832" y="3521027"/>
                  <a:ext cx="687004" cy="687002"/>
                </a:xfrm>
                <a:custGeom>
                  <a:avLst/>
                  <a:gdLst>
                    <a:gd name="connsiteX0" fmla="*/ 1078054 w 2156108"/>
                    <a:gd name="connsiteY0" fmla="*/ 524842 h 2156108"/>
                    <a:gd name="connsiteX1" fmla="*/ 524842 w 2156108"/>
                    <a:gd name="connsiteY1" fmla="*/ 1078054 h 2156108"/>
                    <a:gd name="connsiteX2" fmla="*/ 1078054 w 2156108"/>
                    <a:gd name="connsiteY2" fmla="*/ 1631266 h 2156108"/>
                    <a:gd name="connsiteX3" fmla="*/ 1631266 w 2156108"/>
                    <a:gd name="connsiteY3" fmla="*/ 1078054 h 2156108"/>
                    <a:gd name="connsiteX4" fmla="*/ 1078054 w 2156108"/>
                    <a:gd name="connsiteY4" fmla="*/ 524842 h 2156108"/>
                    <a:gd name="connsiteX5" fmla="*/ 1078054 w 2156108"/>
                    <a:gd name="connsiteY5" fmla="*/ 0 h 2156108"/>
                    <a:gd name="connsiteX6" fmla="*/ 2156108 w 2156108"/>
                    <a:gd name="connsiteY6" fmla="*/ 1078054 h 2156108"/>
                    <a:gd name="connsiteX7" fmla="*/ 1078054 w 2156108"/>
                    <a:gd name="connsiteY7" fmla="*/ 2156108 h 2156108"/>
                    <a:gd name="connsiteX8" fmla="*/ 0 w 2156108"/>
                    <a:gd name="connsiteY8" fmla="*/ 1078054 h 2156108"/>
                    <a:gd name="connsiteX9" fmla="*/ 1078054 w 2156108"/>
                    <a:gd name="connsiteY9" fmla="*/ 0 h 215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56108" h="2156108">
                      <a:moveTo>
                        <a:pt x="1078054" y="524842"/>
                      </a:moveTo>
                      <a:cubicBezTo>
                        <a:pt x="772523" y="524842"/>
                        <a:pt x="524842" y="772523"/>
                        <a:pt x="524842" y="1078054"/>
                      </a:cubicBezTo>
                      <a:cubicBezTo>
                        <a:pt x="524842" y="1383585"/>
                        <a:pt x="772523" y="1631266"/>
                        <a:pt x="1078054" y="1631266"/>
                      </a:cubicBezTo>
                      <a:cubicBezTo>
                        <a:pt x="1383585" y="1631266"/>
                        <a:pt x="1631266" y="1383585"/>
                        <a:pt x="1631266" y="1078054"/>
                      </a:cubicBezTo>
                      <a:cubicBezTo>
                        <a:pt x="1631266" y="772523"/>
                        <a:pt x="1383585" y="524842"/>
                        <a:pt x="1078054" y="524842"/>
                      </a:cubicBezTo>
                      <a:close/>
                      <a:moveTo>
                        <a:pt x="1078054" y="0"/>
                      </a:moveTo>
                      <a:cubicBezTo>
                        <a:pt x="1673447" y="0"/>
                        <a:pt x="2156108" y="482661"/>
                        <a:pt x="2156108" y="1078054"/>
                      </a:cubicBezTo>
                      <a:cubicBezTo>
                        <a:pt x="2156108" y="1673447"/>
                        <a:pt x="1673447" y="2156108"/>
                        <a:pt x="1078054" y="2156108"/>
                      </a:cubicBezTo>
                      <a:cubicBezTo>
                        <a:pt x="482661" y="2156108"/>
                        <a:pt x="0" y="1673447"/>
                        <a:pt x="0" y="1078054"/>
                      </a:cubicBezTo>
                      <a:cubicBezTo>
                        <a:pt x="0" y="482661"/>
                        <a:pt x="482661" y="0"/>
                        <a:pt x="1078054" y="0"/>
                      </a:cubicBezTo>
                      <a:close/>
                    </a:path>
                  </a:pathLst>
                </a:custGeom>
                <a:solidFill>
                  <a:schemeClr val="bg1">
                    <a:lumMod val="75000"/>
                  </a:schemeClr>
                </a:solid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3" name="Parallelogram 92"/>
              <p:cNvSpPr/>
              <p:nvPr/>
            </p:nvSpPr>
            <p:spPr>
              <a:xfrm>
                <a:off x="1910464" y="3762007"/>
                <a:ext cx="8691806" cy="455152"/>
              </a:xfrm>
              <a:prstGeom prst="parallelogram">
                <a:avLst>
                  <a:gd name="adj" fmla="val 10098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cxnSp>
            <p:nvCxnSpPr>
              <p:cNvPr id="94" name="Straight Connector 93"/>
              <p:cNvCxnSpPr/>
              <p:nvPr/>
            </p:nvCxnSpPr>
            <p:spPr>
              <a:xfrm flipV="1">
                <a:off x="10173281"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V="1">
                <a:off x="9752241"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V="1">
                <a:off x="9331203"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V="1">
                <a:off x="8910164"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V="1">
                <a:off x="8489125"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V="1">
                <a:off x="8068086"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V="1">
                <a:off x="7647047"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V="1">
                <a:off x="7226008"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V="1">
                <a:off x="6804969"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V="1">
                <a:off x="6383930"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V="1">
                <a:off x="5962891"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5541852"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V="1">
                <a:off x="5120813"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V="1">
                <a:off x="4699774"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4278735"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3857696"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V="1">
                <a:off x="3436657"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V="1">
                <a:off x="3015618"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V="1">
                <a:off x="2594579"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V="1">
                <a:off x="2173540" y="3780431"/>
                <a:ext cx="428989" cy="427311"/>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14" name="Picture 113"/>
              <p:cNvPicPr>
                <a:picLocks noChangeAspect="1"/>
              </p:cNvPicPr>
              <p:nvPr/>
            </p:nvPicPr>
            <p:blipFill>
              <a:blip r:embed="rId2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9594047">
                <a:off x="10092763" y="2667955"/>
                <a:ext cx="690268" cy="670114"/>
              </a:xfrm>
              <a:prstGeom prst="rect">
                <a:avLst/>
              </a:prstGeom>
              <a:effectLst>
                <a:innerShdw blurRad="63500" dist="50800" dir="18900000">
                  <a:prstClr val="black">
                    <a:alpha val="50000"/>
                  </a:prstClr>
                </a:innerShdw>
              </a:effectLst>
            </p:spPr>
          </p:pic>
          <p:pic>
            <p:nvPicPr>
              <p:cNvPr id="115" name="Picture 114"/>
              <p:cNvPicPr>
                <a:picLocks noChangeAspect="1"/>
              </p:cNvPicPr>
              <p:nvPr/>
            </p:nvPicPr>
            <p:blipFill>
              <a:blip r:embed="rId2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227330" y="1829309"/>
                <a:ext cx="1414395" cy="810838"/>
              </a:xfrm>
              <a:prstGeom prst="rect">
                <a:avLst/>
              </a:prstGeom>
              <a:effectLst>
                <a:innerShdw blurRad="63500" dist="50800" dir="18900000">
                  <a:prstClr val="black">
                    <a:alpha val="50000"/>
                  </a:prstClr>
                </a:innerShdw>
              </a:effectLst>
            </p:spPr>
          </p:pic>
          <p:pic>
            <p:nvPicPr>
              <p:cNvPr id="116" name="Picture 115"/>
              <p:cNvPicPr>
                <a:picLocks noChangeAspect="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54451" y="2611482"/>
                <a:ext cx="810838" cy="810838"/>
              </a:xfrm>
              <a:prstGeom prst="rect">
                <a:avLst/>
              </a:prstGeom>
              <a:effectLst>
                <a:innerShdw blurRad="63500" dist="50800" dir="18900000">
                  <a:prstClr val="black">
                    <a:alpha val="50000"/>
                  </a:prstClr>
                </a:innerShdw>
              </a:effectLst>
            </p:spPr>
          </p:pic>
          <p:grpSp>
            <p:nvGrpSpPr>
              <p:cNvPr id="117" name="Group 116"/>
              <p:cNvGrpSpPr/>
              <p:nvPr/>
            </p:nvGrpSpPr>
            <p:grpSpPr>
              <a:xfrm>
                <a:off x="2563494" y="2714035"/>
                <a:ext cx="1503124" cy="1503124"/>
                <a:chOff x="654163" y="2591203"/>
                <a:chExt cx="1503124" cy="1503124"/>
              </a:xfrm>
              <a:solidFill>
                <a:schemeClr val="accent1">
                  <a:lumMod val="60000"/>
                  <a:lumOff val="40000"/>
                </a:schemeClr>
              </a:solidFill>
            </p:grpSpPr>
            <p:sp>
              <p:nvSpPr>
                <p:cNvPr id="118" name="Cube 117"/>
                <p:cNvSpPr/>
                <p:nvPr/>
              </p:nvSpPr>
              <p:spPr>
                <a:xfrm>
                  <a:off x="654163" y="2591203"/>
                  <a:ext cx="1503124" cy="1503124"/>
                </a:xfrm>
                <a:prstGeom prst="cub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cxnSp>
              <p:nvCxnSpPr>
                <p:cNvPr id="119" name="Straight Connector 118"/>
                <p:cNvCxnSpPr/>
                <p:nvPr/>
              </p:nvCxnSpPr>
              <p:spPr>
                <a:xfrm>
                  <a:off x="846161" y="2760847"/>
                  <a:ext cx="1100240" cy="0"/>
                </a:xfrm>
                <a:prstGeom prst="line">
                  <a:avLst/>
                </a:prstGeom>
                <a:grpFill/>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0" name="Group 119"/>
              <p:cNvGrpSpPr/>
              <p:nvPr/>
            </p:nvGrpSpPr>
            <p:grpSpPr>
              <a:xfrm>
                <a:off x="5488458" y="2714035"/>
                <a:ext cx="1503124" cy="1503124"/>
                <a:chOff x="654163" y="2591203"/>
                <a:chExt cx="1503124" cy="1503124"/>
              </a:xfrm>
              <a:solidFill>
                <a:schemeClr val="accent1">
                  <a:lumMod val="60000"/>
                  <a:lumOff val="40000"/>
                </a:schemeClr>
              </a:solidFill>
            </p:grpSpPr>
            <p:sp>
              <p:nvSpPr>
                <p:cNvPr id="121" name="Cube 120"/>
                <p:cNvSpPr/>
                <p:nvPr/>
              </p:nvSpPr>
              <p:spPr>
                <a:xfrm>
                  <a:off x="654163" y="2591203"/>
                  <a:ext cx="1503124" cy="1503124"/>
                </a:xfrm>
                <a:prstGeom prst="cub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cxnSp>
              <p:nvCxnSpPr>
                <p:cNvPr id="122" name="Straight Connector 121"/>
                <p:cNvCxnSpPr/>
                <p:nvPr/>
              </p:nvCxnSpPr>
              <p:spPr>
                <a:xfrm>
                  <a:off x="846161" y="2760847"/>
                  <a:ext cx="1100240" cy="0"/>
                </a:xfrm>
                <a:prstGeom prst="line">
                  <a:avLst/>
                </a:prstGeom>
                <a:grpFill/>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3" name="Group 122"/>
              <p:cNvGrpSpPr/>
              <p:nvPr/>
            </p:nvGrpSpPr>
            <p:grpSpPr>
              <a:xfrm>
                <a:off x="8413422" y="2714035"/>
                <a:ext cx="1503124" cy="1503124"/>
                <a:chOff x="654163" y="2591203"/>
                <a:chExt cx="1503124" cy="1503124"/>
              </a:xfrm>
              <a:solidFill>
                <a:schemeClr val="accent1">
                  <a:lumMod val="60000"/>
                  <a:lumOff val="40000"/>
                </a:schemeClr>
              </a:solidFill>
            </p:grpSpPr>
            <p:sp>
              <p:nvSpPr>
                <p:cNvPr id="124" name="Cube 123"/>
                <p:cNvSpPr/>
                <p:nvPr/>
              </p:nvSpPr>
              <p:spPr>
                <a:xfrm>
                  <a:off x="654163" y="2591203"/>
                  <a:ext cx="1503124" cy="1503124"/>
                </a:xfrm>
                <a:prstGeom prst="cub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cxnSp>
              <p:nvCxnSpPr>
                <p:cNvPr id="125" name="Straight Connector 124"/>
                <p:cNvCxnSpPr/>
                <p:nvPr/>
              </p:nvCxnSpPr>
              <p:spPr>
                <a:xfrm>
                  <a:off x="846161" y="2760847"/>
                  <a:ext cx="1100240" cy="0"/>
                </a:xfrm>
                <a:prstGeom prst="line">
                  <a:avLst/>
                </a:prstGeom>
                <a:grpFill/>
                <a:ln w="31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6" name="Cube 125"/>
              <p:cNvSpPr/>
              <p:nvPr/>
            </p:nvSpPr>
            <p:spPr>
              <a:xfrm>
                <a:off x="4774449" y="2543358"/>
                <a:ext cx="3003797" cy="1744768"/>
              </a:xfrm>
              <a:prstGeom prst="cube">
                <a:avLst/>
              </a:prstGeom>
              <a:solidFill>
                <a:schemeClr val="tx1">
                  <a:alpha val="38824"/>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58" name="Network2"/>
            <p:cNvSpPr>
              <a:spLocks noChangeAspect="1"/>
            </p:cNvSpPr>
            <p:nvPr>
              <p:custDataLst>
                <p:tags r:id="rId4"/>
              </p:custDataLst>
            </p:nvPr>
          </p:nvSpPr>
          <p:spPr bwMode="auto">
            <a:xfrm>
              <a:off x="6799218" y="4936203"/>
              <a:ext cx="538163" cy="542925"/>
            </a:xfrm>
            <a:custGeom>
              <a:avLst/>
              <a:gdLst>
                <a:gd name="T0" fmla="*/ 904 w 904"/>
                <a:gd name="T1" fmla="*/ 157 h 907"/>
                <a:gd name="T2" fmla="*/ 815 w 904"/>
                <a:gd name="T3" fmla="*/ 154 h 907"/>
                <a:gd name="T4" fmla="*/ 608 w 904"/>
                <a:gd name="T5" fmla="*/ 150 h 907"/>
                <a:gd name="T6" fmla="*/ 630 w 904"/>
                <a:gd name="T7" fmla="*/ 40 h 907"/>
                <a:gd name="T8" fmla="*/ 550 w 904"/>
                <a:gd name="T9" fmla="*/ 40 h 907"/>
                <a:gd name="T10" fmla="*/ 583 w 904"/>
                <a:gd name="T11" fmla="*/ 151 h 907"/>
                <a:gd name="T12" fmla="*/ 417 w 904"/>
                <a:gd name="T13" fmla="*/ 90 h 907"/>
                <a:gd name="T14" fmla="*/ 373 w 904"/>
                <a:gd name="T15" fmla="*/ 45 h 907"/>
                <a:gd name="T16" fmla="*/ 373 w 904"/>
                <a:gd name="T17" fmla="*/ 133 h 907"/>
                <a:gd name="T18" fmla="*/ 537 w 904"/>
                <a:gd name="T19" fmla="*/ 197 h 907"/>
                <a:gd name="T20" fmla="*/ 543 w 904"/>
                <a:gd name="T21" fmla="*/ 238 h 907"/>
                <a:gd name="T22" fmla="*/ 277 w 904"/>
                <a:gd name="T23" fmla="*/ 446 h 907"/>
                <a:gd name="T24" fmla="*/ 140 w 904"/>
                <a:gd name="T25" fmla="*/ 352 h 907"/>
                <a:gd name="T26" fmla="*/ 103 w 904"/>
                <a:gd name="T27" fmla="*/ 270 h 907"/>
                <a:gd name="T28" fmla="*/ 103 w 904"/>
                <a:gd name="T29" fmla="*/ 369 h 907"/>
                <a:gd name="T30" fmla="*/ 226 w 904"/>
                <a:gd name="T31" fmla="*/ 474 h 907"/>
                <a:gd name="T32" fmla="*/ 217 w 904"/>
                <a:gd name="T33" fmla="*/ 515 h 907"/>
                <a:gd name="T34" fmla="*/ 40 w 904"/>
                <a:gd name="T35" fmla="*/ 549 h 907"/>
                <a:gd name="T36" fmla="*/ 40 w 904"/>
                <a:gd name="T37" fmla="*/ 629 h 907"/>
                <a:gd name="T38" fmla="*/ 227 w 904"/>
                <a:gd name="T39" fmla="*/ 539 h 907"/>
                <a:gd name="T40" fmla="*/ 266 w 904"/>
                <a:gd name="T41" fmla="*/ 656 h 907"/>
                <a:gd name="T42" fmla="*/ 278 w 904"/>
                <a:gd name="T43" fmla="*/ 733 h 907"/>
                <a:gd name="T44" fmla="*/ 291 w 904"/>
                <a:gd name="T45" fmla="*/ 656 h 907"/>
                <a:gd name="T46" fmla="*/ 334 w 904"/>
                <a:gd name="T47" fmla="*/ 530 h 907"/>
                <a:gd name="T48" fmla="*/ 536 w 904"/>
                <a:gd name="T49" fmla="*/ 576 h 907"/>
                <a:gd name="T50" fmla="*/ 590 w 904"/>
                <a:gd name="T51" fmla="*/ 619 h 907"/>
                <a:gd name="T52" fmla="*/ 613 w 904"/>
                <a:gd name="T53" fmla="*/ 738 h 907"/>
                <a:gd name="T54" fmla="*/ 554 w 904"/>
                <a:gd name="T55" fmla="*/ 819 h 907"/>
                <a:gd name="T56" fmla="*/ 496 w 904"/>
                <a:gd name="T57" fmla="*/ 855 h 907"/>
                <a:gd name="T58" fmla="*/ 576 w 904"/>
                <a:gd name="T59" fmla="*/ 855 h 907"/>
                <a:gd name="T60" fmla="*/ 633 w 904"/>
                <a:gd name="T61" fmla="*/ 775 h 907"/>
                <a:gd name="T62" fmla="*/ 689 w 904"/>
                <a:gd name="T63" fmla="*/ 769 h 907"/>
                <a:gd name="T64" fmla="*/ 799 w 904"/>
                <a:gd name="T65" fmla="*/ 867 h 907"/>
                <a:gd name="T66" fmla="*/ 879 w 904"/>
                <a:gd name="T67" fmla="*/ 867 h 907"/>
                <a:gd name="T68" fmla="*/ 825 w 904"/>
                <a:gd name="T69" fmla="*/ 830 h 907"/>
                <a:gd name="T70" fmla="*/ 702 w 904"/>
                <a:gd name="T71" fmla="*/ 738 h 907"/>
                <a:gd name="T72" fmla="*/ 656 w 904"/>
                <a:gd name="T73" fmla="*/ 693 h 907"/>
                <a:gd name="T74" fmla="*/ 624 w 904"/>
                <a:gd name="T75" fmla="*/ 576 h 907"/>
                <a:gd name="T76" fmla="*/ 546 w 904"/>
                <a:gd name="T77" fmla="*/ 548 h 907"/>
                <a:gd name="T78" fmla="*/ 333 w 904"/>
                <a:gd name="T79" fmla="*/ 484 h 907"/>
                <a:gd name="T80" fmla="*/ 597 w 904"/>
                <a:gd name="T81" fmla="*/ 270 h 907"/>
                <a:gd name="T82" fmla="*/ 746 w 904"/>
                <a:gd name="T83" fmla="*/ 374 h 907"/>
                <a:gd name="T84" fmla="*/ 782 w 904"/>
                <a:gd name="T85" fmla="*/ 431 h 907"/>
                <a:gd name="T86" fmla="*/ 782 w 904"/>
                <a:gd name="T87" fmla="*/ 351 h 907"/>
                <a:gd name="T88" fmla="*/ 648 w 904"/>
                <a:gd name="T89" fmla="*/ 242 h 907"/>
                <a:gd name="T90" fmla="*/ 657 w 904"/>
                <a:gd name="T91" fmla="*/ 207 h 907"/>
                <a:gd name="T92" fmla="*/ 859 w 904"/>
                <a:gd name="T93" fmla="*/ 201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04" h="907">
                  <a:moveTo>
                    <a:pt x="859" y="201"/>
                  </a:moveTo>
                  <a:cubicBezTo>
                    <a:pt x="884" y="201"/>
                    <a:pt x="904" y="182"/>
                    <a:pt x="904" y="157"/>
                  </a:cubicBezTo>
                  <a:cubicBezTo>
                    <a:pt x="904" y="133"/>
                    <a:pt x="884" y="113"/>
                    <a:pt x="859" y="113"/>
                  </a:cubicBezTo>
                  <a:cubicBezTo>
                    <a:pt x="836" y="113"/>
                    <a:pt x="817" y="131"/>
                    <a:pt x="815" y="154"/>
                  </a:cubicBezTo>
                  <a:lnTo>
                    <a:pt x="651" y="182"/>
                  </a:lnTo>
                  <a:cubicBezTo>
                    <a:pt x="642" y="166"/>
                    <a:pt x="627" y="154"/>
                    <a:pt x="608" y="150"/>
                  </a:cubicBezTo>
                  <a:lnTo>
                    <a:pt x="605" y="77"/>
                  </a:lnTo>
                  <a:cubicBezTo>
                    <a:pt x="620" y="71"/>
                    <a:pt x="630" y="56"/>
                    <a:pt x="630" y="40"/>
                  </a:cubicBezTo>
                  <a:cubicBezTo>
                    <a:pt x="630" y="18"/>
                    <a:pt x="612" y="0"/>
                    <a:pt x="590" y="0"/>
                  </a:cubicBezTo>
                  <a:cubicBezTo>
                    <a:pt x="568" y="0"/>
                    <a:pt x="550" y="18"/>
                    <a:pt x="550" y="40"/>
                  </a:cubicBezTo>
                  <a:cubicBezTo>
                    <a:pt x="550" y="58"/>
                    <a:pt x="563" y="74"/>
                    <a:pt x="580" y="78"/>
                  </a:cubicBezTo>
                  <a:lnTo>
                    <a:pt x="583" y="151"/>
                  </a:lnTo>
                  <a:cubicBezTo>
                    <a:pt x="568" y="154"/>
                    <a:pt x="556" y="162"/>
                    <a:pt x="548" y="174"/>
                  </a:cubicBezTo>
                  <a:lnTo>
                    <a:pt x="417" y="90"/>
                  </a:lnTo>
                  <a:cubicBezTo>
                    <a:pt x="417" y="90"/>
                    <a:pt x="418" y="89"/>
                    <a:pt x="418" y="89"/>
                  </a:cubicBezTo>
                  <a:cubicBezTo>
                    <a:pt x="418" y="65"/>
                    <a:pt x="398" y="45"/>
                    <a:pt x="373" y="45"/>
                  </a:cubicBezTo>
                  <a:cubicBezTo>
                    <a:pt x="349" y="45"/>
                    <a:pt x="329" y="65"/>
                    <a:pt x="329" y="89"/>
                  </a:cubicBezTo>
                  <a:cubicBezTo>
                    <a:pt x="329" y="113"/>
                    <a:pt x="349" y="133"/>
                    <a:pt x="373" y="133"/>
                  </a:cubicBezTo>
                  <a:cubicBezTo>
                    <a:pt x="388" y="133"/>
                    <a:pt x="401" y="126"/>
                    <a:pt x="409" y="115"/>
                  </a:cubicBezTo>
                  <a:lnTo>
                    <a:pt x="537" y="197"/>
                  </a:lnTo>
                  <a:cubicBezTo>
                    <a:pt x="536" y="201"/>
                    <a:pt x="536" y="205"/>
                    <a:pt x="536" y="210"/>
                  </a:cubicBezTo>
                  <a:cubicBezTo>
                    <a:pt x="536" y="220"/>
                    <a:pt x="539" y="229"/>
                    <a:pt x="543" y="238"/>
                  </a:cubicBezTo>
                  <a:lnTo>
                    <a:pt x="319" y="463"/>
                  </a:lnTo>
                  <a:cubicBezTo>
                    <a:pt x="308" y="452"/>
                    <a:pt x="293" y="446"/>
                    <a:pt x="277" y="446"/>
                  </a:cubicBezTo>
                  <a:cubicBezTo>
                    <a:pt x="265" y="446"/>
                    <a:pt x="253" y="450"/>
                    <a:pt x="244" y="456"/>
                  </a:cubicBezTo>
                  <a:lnTo>
                    <a:pt x="140" y="352"/>
                  </a:lnTo>
                  <a:cubicBezTo>
                    <a:pt x="147" y="344"/>
                    <a:pt x="152" y="332"/>
                    <a:pt x="152" y="320"/>
                  </a:cubicBezTo>
                  <a:cubicBezTo>
                    <a:pt x="152" y="292"/>
                    <a:pt x="130" y="270"/>
                    <a:pt x="103" y="270"/>
                  </a:cubicBezTo>
                  <a:cubicBezTo>
                    <a:pt x="76" y="270"/>
                    <a:pt x="54" y="292"/>
                    <a:pt x="54" y="320"/>
                  </a:cubicBezTo>
                  <a:cubicBezTo>
                    <a:pt x="54" y="347"/>
                    <a:pt x="76" y="369"/>
                    <a:pt x="103" y="369"/>
                  </a:cubicBezTo>
                  <a:cubicBezTo>
                    <a:pt x="108" y="369"/>
                    <a:pt x="113" y="368"/>
                    <a:pt x="118" y="366"/>
                  </a:cubicBezTo>
                  <a:lnTo>
                    <a:pt x="226" y="474"/>
                  </a:lnTo>
                  <a:cubicBezTo>
                    <a:pt x="220" y="483"/>
                    <a:pt x="216" y="494"/>
                    <a:pt x="216" y="507"/>
                  </a:cubicBezTo>
                  <a:cubicBezTo>
                    <a:pt x="216" y="510"/>
                    <a:pt x="217" y="513"/>
                    <a:pt x="217" y="515"/>
                  </a:cubicBezTo>
                  <a:lnTo>
                    <a:pt x="74" y="568"/>
                  </a:lnTo>
                  <a:cubicBezTo>
                    <a:pt x="67" y="557"/>
                    <a:pt x="55" y="549"/>
                    <a:pt x="40" y="549"/>
                  </a:cubicBezTo>
                  <a:cubicBezTo>
                    <a:pt x="18" y="549"/>
                    <a:pt x="0" y="567"/>
                    <a:pt x="0" y="589"/>
                  </a:cubicBezTo>
                  <a:cubicBezTo>
                    <a:pt x="0" y="611"/>
                    <a:pt x="18" y="629"/>
                    <a:pt x="40" y="629"/>
                  </a:cubicBezTo>
                  <a:cubicBezTo>
                    <a:pt x="61" y="629"/>
                    <a:pt x="78" y="613"/>
                    <a:pt x="80" y="593"/>
                  </a:cubicBezTo>
                  <a:lnTo>
                    <a:pt x="227" y="539"/>
                  </a:lnTo>
                  <a:cubicBezTo>
                    <a:pt x="235" y="553"/>
                    <a:pt x="254" y="563"/>
                    <a:pt x="266" y="566"/>
                  </a:cubicBezTo>
                  <a:lnTo>
                    <a:pt x="266" y="656"/>
                  </a:lnTo>
                  <a:cubicBezTo>
                    <a:pt x="254" y="661"/>
                    <a:pt x="238" y="676"/>
                    <a:pt x="238" y="693"/>
                  </a:cubicBezTo>
                  <a:cubicBezTo>
                    <a:pt x="238" y="715"/>
                    <a:pt x="255" y="733"/>
                    <a:pt x="278" y="733"/>
                  </a:cubicBezTo>
                  <a:cubicBezTo>
                    <a:pt x="300" y="733"/>
                    <a:pt x="318" y="715"/>
                    <a:pt x="318" y="693"/>
                  </a:cubicBezTo>
                  <a:cubicBezTo>
                    <a:pt x="318" y="676"/>
                    <a:pt x="304" y="661"/>
                    <a:pt x="291" y="656"/>
                  </a:cubicBezTo>
                  <a:lnTo>
                    <a:pt x="291" y="566"/>
                  </a:lnTo>
                  <a:cubicBezTo>
                    <a:pt x="304" y="562"/>
                    <a:pt x="327" y="548"/>
                    <a:pt x="334" y="530"/>
                  </a:cubicBezTo>
                  <a:lnTo>
                    <a:pt x="537" y="571"/>
                  </a:lnTo>
                  <a:cubicBezTo>
                    <a:pt x="537" y="573"/>
                    <a:pt x="536" y="574"/>
                    <a:pt x="536" y="576"/>
                  </a:cubicBezTo>
                  <a:cubicBezTo>
                    <a:pt x="536" y="600"/>
                    <a:pt x="556" y="620"/>
                    <a:pt x="580" y="620"/>
                  </a:cubicBezTo>
                  <a:cubicBezTo>
                    <a:pt x="584" y="620"/>
                    <a:pt x="587" y="619"/>
                    <a:pt x="590" y="619"/>
                  </a:cubicBezTo>
                  <a:lnTo>
                    <a:pt x="632" y="701"/>
                  </a:lnTo>
                  <a:cubicBezTo>
                    <a:pt x="621" y="709"/>
                    <a:pt x="613" y="723"/>
                    <a:pt x="613" y="738"/>
                  </a:cubicBezTo>
                  <a:cubicBezTo>
                    <a:pt x="613" y="744"/>
                    <a:pt x="615" y="750"/>
                    <a:pt x="617" y="756"/>
                  </a:cubicBezTo>
                  <a:lnTo>
                    <a:pt x="554" y="819"/>
                  </a:lnTo>
                  <a:cubicBezTo>
                    <a:pt x="548" y="817"/>
                    <a:pt x="542" y="815"/>
                    <a:pt x="536" y="815"/>
                  </a:cubicBezTo>
                  <a:cubicBezTo>
                    <a:pt x="514" y="815"/>
                    <a:pt x="496" y="833"/>
                    <a:pt x="496" y="855"/>
                  </a:cubicBezTo>
                  <a:cubicBezTo>
                    <a:pt x="496" y="877"/>
                    <a:pt x="514" y="895"/>
                    <a:pt x="536" y="895"/>
                  </a:cubicBezTo>
                  <a:cubicBezTo>
                    <a:pt x="558" y="895"/>
                    <a:pt x="576" y="877"/>
                    <a:pt x="576" y="855"/>
                  </a:cubicBezTo>
                  <a:cubicBezTo>
                    <a:pt x="576" y="848"/>
                    <a:pt x="574" y="842"/>
                    <a:pt x="571" y="837"/>
                  </a:cubicBezTo>
                  <a:lnTo>
                    <a:pt x="633" y="775"/>
                  </a:lnTo>
                  <a:cubicBezTo>
                    <a:pt x="640" y="779"/>
                    <a:pt x="649" y="782"/>
                    <a:pt x="657" y="782"/>
                  </a:cubicBezTo>
                  <a:cubicBezTo>
                    <a:pt x="670" y="782"/>
                    <a:pt x="681" y="777"/>
                    <a:pt x="689" y="769"/>
                  </a:cubicBezTo>
                  <a:lnTo>
                    <a:pt x="805" y="847"/>
                  </a:lnTo>
                  <a:cubicBezTo>
                    <a:pt x="801" y="853"/>
                    <a:pt x="799" y="860"/>
                    <a:pt x="799" y="867"/>
                  </a:cubicBezTo>
                  <a:cubicBezTo>
                    <a:pt x="799" y="889"/>
                    <a:pt x="817" y="907"/>
                    <a:pt x="839" y="907"/>
                  </a:cubicBezTo>
                  <a:cubicBezTo>
                    <a:pt x="861" y="907"/>
                    <a:pt x="879" y="889"/>
                    <a:pt x="879" y="867"/>
                  </a:cubicBezTo>
                  <a:cubicBezTo>
                    <a:pt x="879" y="845"/>
                    <a:pt x="861" y="827"/>
                    <a:pt x="839" y="827"/>
                  </a:cubicBezTo>
                  <a:cubicBezTo>
                    <a:pt x="834" y="827"/>
                    <a:pt x="829" y="828"/>
                    <a:pt x="825" y="830"/>
                  </a:cubicBezTo>
                  <a:lnTo>
                    <a:pt x="701" y="747"/>
                  </a:lnTo>
                  <a:cubicBezTo>
                    <a:pt x="701" y="744"/>
                    <a:pt x="702" y="741"/>
                    <a:pt x="702" y="738"/>
                  </a:cubicBezTo>
                  <a:cubicBezTo>
                    <a:pt x="702" y="713"/>
                    <a:pt x="682" y="693"/>
                    <a:pt x="657" y="693"/>
                  </a:cubicBezTo>
                  <a:cubicBezTo>
                    <a:pt x="657" y="693"/>
                    <a:pt x="657" y="693"/>
                    <a:pt x="656" y="693"/>
                  </a:cubicBezTo>
                  <a:lnTo>
                    <a:pt x="612" y="606"/>
                  </a:lnTo>
                  <a:cubicBezTo>
                    <a:pt x="620" y="598"/>
                    <a:pt x="624" y="588"/>
                    <a:pt x="624" y="576"/>
                  </a:cubicBezTo>
                  <a:cubicBezTo>
                    <a:pt x="624" y="551"/>
                    <a:pt x="605" y="531"/>
                    <a:pt x="580" y="531"/>
                  </a:cubicBezTo>
                  <a:cubicBezTo>
                    <a:pt x="566" y="531"/>
                    <a:pt x="554" y="538"/>
                    <a:pt x="546" y="548"/>
                  </a:cubicBezTo>
                  <a:lnTo>
                    <a:pt x="338" y="505"/>
                  </a:lnTo>
                  <a:cubicBezTo>
                    <a:pt x="338" y="497"/>
                    <a:pt x="336" y="490"/>
                    <a:pt x="333" y="484"/>
                  </a:cubicBezTo>
                  <a:lnTo>
                    <a:pt x="559" y="257"/>
                  </a:lnTo>
                  <a:cubicBezTo>
                    <a:pt x="569" y="265"/>
                    <a:pt x="582" y="270"/>
                    <a:pt x="597" y="270"/>
                  </a:cubicBezTo>
                  <a:cubicBezTo>
                    <a:pt x="609" y="270"/>
                    <a:pt x="621" y="266"/>
                    <a:pt x="631" y="260"/>
                  </a:cubicBezTo>
                  <a:lnTo>
                    <a:pt x="746" y="374"/>
                  </a:lnTo>
                  <a:cubicBezTo>
                    <a:pt x="744" y="379"/>
                    <a:pt x="742" y="385"/>
                    <a:pt x="742" y="391"/>
                  </a:cubicBezTo>
                  <a:cubicBezTo>
                    <a:pt x="742" y="413"/>
                    <a:pt x="760" y="431"/>
                    <a:pt x="782" y="431"/>
                  </a:cubicBezTo>
                  <a:cubicBezTo>
                    <a:pt x="804" y="431"/>
                    <a:pt x="822" y="413"/>
                    <a:pt x="822" y="391"/>
                  </a:cubicBezTo>
                  <a:cubicBezTo>
                    <a:pt x="822" y="369"/>
                    <a:pt x="804" y="351"/>
                    <a:pt x="782" y="351"/>
                  </a:cubicBezTo>
                  <a:cubicBezTo>
                    <a:pt x="775" y="351"/>
                    <a:pt x="769" y="353"/>
                    <a:pt x="764" y="356"/>
                  </a:cubicBezTo>
                  <a:lnTo>
                    <a:pt x="648" y="242"/>
                  </a:lnTo>
                  <a:cubicBezTo>
                    <a:pt x="654" y="232"/>
                    <a:pt x="657" y="221"/>
                    <a:pt x="657" y="210"/>
                  </a:cubicBezTo>
                  <a:cubicBezTo>
                    <a:pt x="657" y="209"/>
                    <a:pt x="657" y="208"/>
                    <a:pt x="657" y="207"/>
                  </a:cubicBezTo>
                  <a:lnTo>
                    <a:pt x="821" y="178"/>
                  </a:lnTo>
                  <a:cubicBezTo>
                    <a:pt x="828" y="192"/>
                    <a:pt x="843" y="201"/>
                    <a:pt x="859" y="201"/>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59" name="Settings"/>
            <p:cNvGrpSpPr>
              <a:grpSpLocks noChangeAspect="1"/>
            </p:cNvGrpSpPr>
            <p:nvPr>
              <p:custDataLst>
                <p:tags r:id="rId5"/>
              </p:custDataLst>
            </p:nvPr>
          </p:nvGrpSpPr>
          <p:grpSpPr bwMode="auto">
            <a:xfrm>
              <a:off x="10608670" y="4050817"/>
              <a:ext cx="509703" cy="542925"/>
              <a:chOff x="2676" y="1062"/>
              <a:chExt cx="2240" cy="2386"/>
            </a:xfrm>
            <a:solidFill>
              <a:schemeClr val="bg1"/>
            </a:solidFill>
          </p:grpSpPr>
          <p:sp>
            <p:nvSpPr>
              <p:cNvPr id="160" name="Freeform 25"/>
              <p:cNvSpPr>
                <a:spLocks/>
              </p:cNvSpPr>
              <p:nvPr/>
            </p:nvSpPr>
            <p:spPr bwMode="auto">
              <a:xfrm>
                <a:off x="2744" y="1062"/>
                <a:ext cx="262" cy="1420"/>
              </a:xfrm>
              <a:custGeom>
                <a:avLst/>
                <a:gdLst>
                  <a:gd name="T0" fmla="*/ 66 w 66"/>
                  <a:gd name="T1" fmla="*/ 357 h 357"/>
                  <a:gd name="T2" fmla="*/ 66 w 66"/>
                  <a:gd name="T3" fmla="*/ 33 h 357"/>
                  <a:gd name="T4" fmla="*/ 33 w 66"/>
                  <a:gd name="T5" fmla="*/ 0 h 357"/>
                  <a:gd name="T6" fmla="*/ 0 w 66"/>
                  <a:gd name="T7" fmla="*/ 33 h 357"/>
                  <a:gd name="T8" fmla="*/ 0 w 66"/>
                  <a:gd name="T9" fmla="*/ 357 h 357"/>
                  <a:gd name="T10" fmla="*/ 33 w 66"/>
                  <a:gd name="T11" fmla="*/ 350 h 357"/>
                  <a:gd name="T12" fmla="*/ 66 w 66"/>
                  <a:gd name="T13" fmla="*/ 357 h 357"/>
                </a:gdLst>
                <a:ahLst/>
                <a:cxnLst>
                  <a:cxn ang="0">
                    <a:pos x="T0" y="T1"/>
                  </a:cxn>
                  <a:cxn ang="0">
                    <a:pos x="T2" y="T3"/>
                  </a:cxn>
                  <a:cxn ang="0">
                    <a:pos x="T4" y="T5"/>
                  </a:cxn>
                  <a:cxn ang="0">
                    <a:pos x="T6" y="T7"/>
                  </a:cxn>
                  <a:cxn ang="0">
                    <a:pos x="T8" y="T9"/>
                  </a:cxn>
                  <a:cxn ang="0">
                    <a:pos x="T10" y="T11"/>
                  </a:cxn>
                  <a:cxn ang="0">
                    <a:pos x="T12" y="T13"/>
                  </a:cxn>
                </a:cxnLst>
                <a:rect l="0" t="0" r="r" b="b"/>
                <a:pathLst>
                  <a:path w="66" h="357">
                    <a:moveTo>
                      <a:pt x="66" y="357"/>
                    </a:moveTo>
                    <a:lnTo>
                      <a:pt x="66" y="33"/>
                    </a:lnTo>
                    <a:cubicBezTo>
                      <a:pt x="66" y="15"/>
                      <a:pt x="51" y="0"/>
                      <a:pt x="33" y="0"/>
                    </a:cubicBezTo>
                    <a:cubicBezTo>
                      <a:pt x="15" y="0"/>
                      <a:pt x="0" y="15"/>
                      <a:pt x="0" y="33"/>
                    </a:cubicBezTo>
                    <a:lnTo>
                      <a:pt x="0" y="357"/>
                    </a:lnTo>
                    <a:cubicBezTo>
                      <a:pt x="10" y="352"/>
                      <a:pt x="21" y="350"/>
                      <a:pt x="33" y="350"/>
                    </a:cubicBezTo>
                    <a:cubicBezTo>
                      <a:pt x="45" y="350"/>
                      <a:pt x="56" y="352"/>
                      <a:pt x="66" y="357"/>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1" name="Freeform 26"/>
              <p:cNvSpPr>
                <a:spLocks/>
              </p:cNvSpPr>
              <p:nvPr/>
            </p:nvSpPr>
            <p:spPr bwMode="auto">
              <a:xfrm>
                <a:off x="3669" y="1062"/>
                <a:ext cx="266" cy="290"/>
              </a:xfrm>
              <a:custGeom>
                <a:avLst/>
                <a:gdLst>
                  <a:gd name="T0" fmla="*/ 67 w 67"/>
                  <a:gd name="T1" fmla="*/ 73 h 73"/>
                  <a:gd name="T2" fmla="*/ 67 w 67"/>
                  <a:gd name="T3" fmla="*/ 33 h 73"/>
                  <a:gd name="T4" fmla="*/ 33 w 67"/>
                  <a:gd name="T5" fmla="*/ 0 h 73"/>
                  <a:gd name="T6" fmla="*/ 0 w 67"/>
                  <a:gd name="T7" fmla="*/ 33 h 73"/>
                  <a:gd name="T8" fmla="*/ 0 w 67"/>
                  <a:gd name="T9" fmla="*/ 73 h 73"/>
                  <a:gd name="T10" fmla="*/ 33 w 67"/>
                  <a:gd name="T11" fmla="*/ 66 h 73"/>
                  <a:gd name="T12" fmla="*/ 67 w 67"/>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67" h="73">
                    <a:moveTo>
                      <a:pt x="67" y="73"/>
                    </a:moveTo>
                    <a:lnTo>
                      <a:pt x="67" y="33"/>
                    </a:lnTo>
                    <a:cubicBezTo>
                      <a:pt x="67" y="15"/>
                      <a:pt x="52" y="0"/>
                      <a:pt x="33" y="0"/>
                    </a:cubicBezTo>
                    <a:cubicBezTo>
                      <a:pt x="15" y="0"/>
                      <a:pt x="0" y="15"/>
                      <a:pt x="0" y="33"/>
                    </a:cubicBezTo>
                    <a:lnTo>
                      <a:pt x="0" y="73"/>
                    </a:lnTo>
                    <a:cubicBezTo>
                      <a:pt x="10" y="69"/>
                      <a:pt x="21" y="66"/>
                      <a:pt x="33" y="66"/>
                    </a:cubicBezTo>
                    <a:cubicBezTo>
                      <a:pt x="45" y="66"/>
                      <a:pt x="56" y="69"/>
                      <a:pt x="67" y="7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2" name="Freeform 27"/>
              <p:cNvSpPr>
                <a:spLocks/>
              </p:cNvSpPr>
              <p:nvPr/>
            </p:nvSpPr>
            <p:spPr bwMode="auto">
              <a:xfrm>
                <a:off x="4594" y="1062"/>
                <a:ext cx="266" cy="1026"/>
              </a:xfrm>
              <a:custGeom>
                <a:avLst/>
                <a:gdLst>
                  <a:gd name="T0" fmla="*/ 67 w 67"/>
                  <a:gd name="T1" fmla="*/ 258 h 258"/>
                  <a:gd name="T2" fmla="*/ 67 w 67"/>
                  <a:gd name="T3" fmla="*/ 33 h 258"/>
                  <a:gd name="T4" fmla="*/ 34 w 67"/>
                  <a:gd name="T5" fmla="*/ 0 h 258"/>
                  <a:gd name="T6" fmla="*/ 0 w 67"/>
                  <a:gd name="T7" fmla="*/ 33 h 258"/>
                  <a:gd name="T8" fmla="*/ 0 w 67"/>
                  <a:gd name="T9" fmla="*/ 256 h 258"/>
                  <a:gd name="T10" fmla="*/ 31 w 67"/>
                  <a:gd name="T11" fmla="*/ 250 h 258"/>
                  <a:gd name="T12" fmla="*/ 67 w 67"/>
                  <a:gd name="T13" fmla="*/ 258 h 258"/>
                </a:gdLst>
                <a:ahLst/>
                <a:cxnLst>
                  <a:cxn ang="0">
                    <a:pos x="T0" y="T1"/>
                  </a:cxn>
                  <a:cxn ang="0">
                    <a:pos x="T2" y="T3"/>
                  </a:cxn>
                  <a:cxn ang="0">
                    <a:pos x="T4" y="T5"/>
                  </a:cxn>
                  <a:cxn ang="0">
                    <a:pos x="T6" y="T7"/>
                  </a:cxn>
                  <a:cxn ang="0">
                    <a:pos x="T8" y="T9"/>
                  </a:cxn>
                  <a:cxn ang="0">
                    <a:pos x="T10" y="T11"/>
                  </a:cxn>
                  <a:cxn ang="0">
                    <a:pos x="T12" y="T13"/>
                  </a:cxn>
                </a:cxnLst>
                <a:rect l="0" t="0" r="r" b="b"/>
                <a:pathLst>
                  <a:path w="67" h="258">
                    <a:moveTo>
                      <a:pt x="67" y="258"/>
                    </a:moveTo>
                    <a:lnTo>
                      <a:pt x="67" y="33"/>
                    </a:lnTo>
                    <a:cubicBezTo>
                      <a:pt x="67" y="15"/>
                      <a:pt x="52" y="0"/>
                      <a:pt x="34" y="0"/>
                    </a:cubicBezTo>
                    <a:cubicBezTo>
                      <a:pt x="15" y="0"/>
                      <a:pt x="0" y="15"/>
                      <a:pt x="0" y="33"/>
                    </a:cubicBezTo>
                    <a:lnTo>
                      <a:pt x="0" y="256"/>
                    </a:lnTo>
                    <a:cubicBezTo>
                      <a:pt x="10" y="252"/>
                      <a:pt x="20" y="250"/>
                      <a:pt x="31" y="250"/>
                    </a:cubicBezTo>
                    <a:cubicBezTo>
                      <a:pt x="44" y="250"/>
                      <a:pt x="56" y="253"/>
                      <a:pt x="67" y="258"/>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3" name="Freeform 28"/>
              <p:cNvSpPr>
                <a:spLocks/>
              </p:cNvSpPr>
              <p:nvPr/>
            </p:nvSpPr>
            <p:spPr bwMode="auto">
              <a:xfrm>
                <a:off x="2744" y="3086"/>
                <a:ext cx="262" cy="362"/>
              </a:xfrm>
              <a:custGeom>
                <a:avLst/>
                <a:gdLst>
                  <a:gd name="T0" fmla="*/ 0 w 66"/>
                  <a:gd name="T1" fmla="*/ 0 h 91"/>
                  <a:gd name="T2" fmla="*/ 0 w 66"/>
                  <a:gd name="T3" fmla="*/ 57 h 91"/>
                  <a:gd name="T4" fmla="*/ 33 w 66"/>
                  <a:gd name="T5" fmla="*/ 91 h 91"/>
                  <a:gd name="T6" fmla="*/ 66 w 66"/>
                  <a:gd name="T7" fmla="*/ 57 h 91"/>
                  <a:gd name="T8" fmla="*/ 66 w 66"/>
                  <a:gd name="T9" fmla="*/ 0 h 91"/>
                  <a:gd name="T10" fmla="*/ 33 w 66"/>
                  <a:gd name="T11" fmla="*/ 7 h 91"/>
                  <a:gd name="T12" fmla="*/ 0 w 66"/>
                  <a:gd name="T13" fmla="*/ 0 h 91"/>
                </a:gdLst>
                <a:ahLst/>
                <a:cxnLst>
                  <a:cxn ang="0">
                    <a:pos x="T0" y="T1"/>
                  </a:cxn>
                  <a:cxn ang="0">
                    <a:pos x="T2" y="T3"/>
                  </a:cxn>
                  <a:cxn ang="0">
                    <a:pos x="T4" y="T5"/>
                  </a:cxn>
                  <a:cxn ang="0">
                    <a:pos x="T6" y="T7"/>
                  </a:cxn>
                  <a:cxn ang="0">
                    <a:pos x="T8" y="T9"/>
                  </a:cxn>
                  <a:cxn ang="0">
                    <a:pos x="T10" y="T11"/>
                  </a:cxn>
                  <a:cxn ang="0">
                    <a:pos x="T12" y="T13"/>
                  </a:cxn>
                </a:cxnLst>
                <a:rect l="0" t="0" r="r" b="b"/>
                <a:pathLst>
                  <a:path w="66" h="91">
                    <a:moveTo>
                      <a:pt x="0" y="0"/>
                    </a:moveTo>
                    <a:lnTo>
                      <a:pt x="0" y="57"/>
                    </a:lnTo>
                    <a:cubicBezTo>
                      <a:pt x="0" y="76"/>
                      <a:pt x="15" y="91"/>
                      <a:pt x="33" y="91"/>
                    </a:cubicBezTo>
                    <a:cubicBezTo>
                      <a:pt x="51" y="91"/>
                      <a:pt x="66" y="76"/>
                      <a:pt x="66" y="57"/>
                    </a:cubicBezTo>
                    <a:lnTo>
                      <a:pt x="66" y="0"/>
                    </a:lnTo>
                    <a:cubicBezTo>
                      <a:pt x="56" y="5"/>
                      <a:pt x="45" y="7"/>
                      <a:pt x="33" y="7"/>
                    </a:cubicBezTo>
                    <a:cubicBezTo>
                      <a:pt x="21" y="7"/>
                      <a:pt x="10" y="5"/>
                      <a:pt x="0"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4" name="Freeform 29"/>
              <p:cNvSpPr>
                <a:spLocks/>
              </p:cNvSpPr>
              <p:nvPr/>
            </p:nvSpPr>
            <p:spPr bwMode="auto">
              <a:xfrm>
                <a:off x="3669" y="1961"/>
                <a:ext cx="266" cy="1487"/>
              </a:xfrm>
              <a:custGeom>
                <a:avLst/>
                <a:gdLst>
                  <a:gd name="T0" fmla="*/ 0 w 67"/>
                  <a:gd name="T1" fmla="*/ 0 h 374"/>
                  <a:gd name="T2" fmla="*/ 0 w 67"/>
                  <a:gd name="T3" fmla="*/ 340 h 374"/>
                  <a:gd name="T4" fmla="*/ 33 w 67"/>
                  <a:gd name="T5" fmla="*/ 374 h 374"/>
                  <a:gd name="T6" fmla="*/ 67 w 67"/>
                  <a:gd name="T7" fmla="*/ 340 h 374"/>
                  <a:gd name="T8" fmla="*/ 67 w 67"/>
                  <a:gd name="T9" fmla="*/ 0 h 374"/>
                  <a:gd name="T10" fmla="*/ 33 w 67"/>
                  <a:gd name="T11" fmla="*/ 7 h 374"/>
                  <a:gd name="T12" fmla="*/ 0 w 67"/>
                  <a:gd name="T13" fmla="*/ 0 h 374"/>
                </a:gdLst>
                <a:ahLst/>
                <a:cxnLst>
                  <a:cxn ang="0">
                    <a:pos x="T0" y="T1"/>
                  </a:cxn>
                  <a:cxn ang="0">
                    <a:pos x="T2" y="T3"/>
                  </a:cxn>
                  <a:cxn ang="0">
                    <a:pos x="T4" y="T5"/>
                  </a:cxn>
                  <a:cxn ang="0">
                    <a:pos x="T6" y="T7"/>
                  </a:cxn>
                  <a:cxn ang="0">
                    <a:pos x="T8" y="T9"/>
                  </a:cxn>
                  <a:cxn ang="0">
                    <a:pos x="T10" y="T11"/>
                  </a:cxn>
                  <a:cxn ang="0">
                    <a:pos x="T12" y="T13"/>
                  </a:cxn>
                </a:cxnLst>
                <a:rect l="0" t="0" r="r" b="b"/>
                <a:pathLst>
                  <a:path w="67" h="374">
                    <a:moveTo>
                      <a:pt x="0" y="0"/>
                    </a:moveTo>
                    <a:lnTo>
                      <a:pt x="0" y="340"/>
                    </a:lnTo>
                    <a:cubicBezTo>
                      <a:pt x="0" y="359"/>
                      <a:pt x="15" y="374"/>
                      <a:pt x="33" y="374"/>
                    </a:cubicBezTo>
                    <a:cubicBezTo>
                      <a:pt x="52" y="374"/>
                      <a:pt x="67" y="359"/>
                      <a:pt x="67" y="340"/>
                    </a:cubicBezTo>
                    <a:lnTo>
                      <a:pt x="67" y="0"/>
                    </a:lnTo>
                    <a:cubicBezTo>
                      <a:pt x="56" y="4"/>
                      <a:pt x="45" y="7"/>
                      <a:pt x="33" y="7"/>
                    </a:cubicBezTo>
                    <a:cubicBezTo>
                      <a:pt x="21" y="7"/>
                      <a:pt x="10" y="4"/>
                      <a:pt x="0"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5" name="Oval 30"/>
              <p:cNvSpPr>
                <a:spLocks noChangeArrowheads="1"/>
              </p:cNvSpPr>
              <p:nvPr/>
            </p:nvSpPr>
            <p:spPr bwMode="auto">
              <a:xfrm>
                <a:off x="2676" y="2585"/>
                <a:ext cx="397" cy="398"/>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6" name="Oval 31"/>
              <p:cNvSpPr>
                <a:spLocks noChangeArrowheads="1"/>
              </p:cNvSpPr>
              <p:nvPr/>
            </p:nvSpPr>
            <p:spPr bwMode="auto">
              <a:xfrm>
                <a:off x="3601" y="1460"/>
                <a:ext cx="397" cy="397"/>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7" name="Oval 32"/>
              <p:cNvSpPr>
                <a:spLocks noChangeArrowheads="1"/>
              </p:cNvSpPr>
              <p:nvPr/>
            </p:nvSpPr>
            <p:spPr bwMode="auto">
              <a:xfrm>
                <a:off x="4519" y="2188"/>
                <a:ext cx="397" cy="397"/>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8" name="Freeform 33"/>
              <p:cNvSpPr>
                <a:spLocks/>
              </p:cNvSpPr>
              <p:nvPr/>
            </p:nvSpPr>
            <p:spPr bwMode="auto">
              <a:xfrm>
                <a:off x="4594" y="2685"/>
                <a:ext cx="266" cy="763"/>
              </a:xfrm>
              <a:custGeom>
                <a:avLst/>
                <a:gdLst>
                  <a:gd name="T0" fmla="*/ 0 w 67"/>
                  <a:gd name="T1" fmla="*/ 2 h 192"/>
                  <a:gd name="T2" fmla="*/ 0 w 67"/>
                  <a:gd name="T3" fmla="*/ 158 h 192"/>
                  <a:gd name="T4" fmla="*/ 34 w 67"/>
                  <a:gd name="T5" fmla="*/ 192 h 192"/>
                  <a:gd name="T6" fmla="*/ 67 w 67"/>
                  <a:gd name="T7" fmla="*/ 158 h 192"/>
                  <a:gd name="T8" fmla="*/ 67 w 67"/>
                  <a:gd name="T9" fmla="*/ 0 h 192"/>
                  <a:gd name="T10" fmla="*/ 31 w 67"/>
                  <a:gd name="T11" fmla="*/ 8 h 192"/>
                  <a:gd name="T12" fmla="*/ 0 w 67"/>
                  <a:gd name="T13" fmla="*/ 2 h 192"/>
                </a:gdLst>
                <a:ahLst/>
                <a:cxnLst>
                  <a:cxn ang="0">
                    <a:pos x="T0" y="T1"/>
                  </a:cxn>
                  <a:cxn ang="0">
                    <a:pos x="T2" y="T3"/>
                  </a:cxn>
                  <a:cxn ang="0">
                    <a:pos x="T4" y="T5"/>
                  </a:cxn>
                  <a:cxn ang="0">
                    <a:pos x="T6" y="T7"/>
                  </a:cxn>
                  <a:cxn ang="0">
                    <a:pos x="T8" y="T9"/>
                  </a:cxn>
                  <a:cxn ang="0">
                    <a:pos x="T10" y="T11"/>
                  </a:cxn>
                  <a:cxn ang="0">
                    <a:pos x="T12" y="T13"/>
                  </a:cxn>
                </a:cxnLst>
                <a:rect l="0" t="0" r="r" b="b"/>
                <a:pathLst>
                  <a:path w="67" h="192">
                    <a:moveTo>
                      <a:pt x="0" y="2"/>
                    </a:moveTo>
                    <a:lnTo>
                      <a:pt x="0" y="158"/>
                    </a:lnTo>
                    <a:cubicBezTo>
                      <a:pt x="0" y="177"/>
                      <a:pt x="15" y="192"/>
                      <a:pt x="34" y="192"/>
                    </a:cubicBezTo>
                    <a:cubicBezTo>
                      <a:pt x="52" y="192"/>
                      <a:pt x="67" y="177"/>
                      <a:pt x="67" y="158"/>
                    </a:cubicBezTo>
                    <a:lnTo>
                      <a:pt x="67" y="0"/>
                    </a:lnTo>
                    <a:cubicBezTo>
                      <a:pt x="56" y="5"/>
                      <a:pt x="44" y="8"/>
                      <a:pt x="31" y="8"/>
                    </a:cubicBezTo>
                    <a:cubicBezTo>
                      <a:pt x="20" y="8"/>
                      <a:pt x="10" y="6"/>
                      <a:pt x="0" y="2"/>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69" name="Federal_Government"/>
            <p:cNvGrpSpPr>
              <a:grpSpLocks noChangeAspect="1"/>
            </p:cNvGrpSpPr>
            <p:nvPr>
              <p:custDataLst>
                <p:tags r:id="rId6"/>
              </p:custDataLst>
            </p:nvPr>
          </p:nvGrpSpPr>
          <p:grpSpPr bwMode="auto">
            <a:xfrm>
              <a:off x="7903145" y="1404550"/>
              <a:ext cx="541772" cy="542925"/>
              <a:chOff x="8" y="8"/>
              <a:chExt cx="470" cy="471"/>
            </a:xfrm>
            <a:solidFill>
              <a:schemeClr val="bg1"/>
            </a:solidFill>
          </p:grpSpPr>
          <p:sp>
            <p:nvSpPr>
              <p:cNvPr id="170" name="Federal_Government"/>
              <p:cNvSpPr>
                <a:spLocks/>
              </p:cNvSpPr>
              <p:nvPr>
                <p:custDataLst>
                  <p:tags r:id="rId7"/>
                </p:custDataLst>
              </p:nvPr>
            </p:nvSpPr>
            <p:spPr bwMode="auto">
              <a:xfrm>
                <a:off x="106" y="204"/>
                <a:ext cx="274" cy="52"/>
              </a:xfrm>
              <a:custGeom>
                <a:avLst/>
                <a:gdLst>
                  <a:gd name="T0" fmla="*/ 70 w 730"/>
                  <a:gd name="T1" fmla="*/ 112 h 139"/>
                  <a:gd name="T2" fmla="*/ 365 w 730"/>
                  <a:gd name="T3" fmla="*/ 33 h 139"/>
                  <a:gd name="T4" fmla="*/ 660 w 730"/>
                  <a:gd name="T5" fmla="*/ 112 h 139"/>
                  <a:gd name="T6" fmla="*/ 660 w 730"/>
                  <a:gd name="T7" fmla="*/ 139 h 139"/>
                  <a:gd name="T8" fmla="*/ 730 w 730"/>
                  <a:gd name="T9" fmla="*/ 139 h 139"/>
                  <a:gd name="T10" fmla="*/ 730 w 730"/>
                  <a:gd name="T11" fmla="*/ 0 h 139"/>
                  <a:gd name="T12" fmla="*/ 0 w 730"/>
                  <a:gd name="T13" fmla="*/ 0 h 139"/>
                  <a:gd name="T14" fmla="*/ 0 w 730"/>
                  <a:gd name="T15" fmla="*/ 139 h 139"/>
                  <a:gd name="T16" fmla="*/ 70 w 730"/>
                  <a:gd name="T17" fmla="*/ 139 h 139"/>
                  <a:gd name="T18" fmla="*/ 70 w 730"/>
                  <a:gd name="T19" fmla="*/ 1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0" h="139">
                    <a:moveTo>
                      <a:pt x="70" y="112"/>
                    </a:moveTo>
                    <a:lnTo>
                      <a:pt x="365" y="33"/>
                    </a:lnTo>
                    <a:lnTo>
                      <a:pt x="660" y="112"/>
                    </a:lnTo>
                    <a:lnTo>
                      <a:pt x="660" y="139"/>
                    </a:lnTo>
                    <a:lnTo>
                      <a:pt x="730" y="139"/>
                    </a:lnTo>
                    <a:lnTo>
                      <a:pt x="730" y="0"/>
                    </a:lnTo>
                    <a:lnTo>
                      <a:pt x="0" y="0"/>
                    </a:lnTo>
                    <a:lnTo>
                      <a:pt x="0" y="139"/>
                    </a:lnTo>
                    <a:lnTo>
                      <a:pt x="70" y="139"/>
                    </a:lnTo>
                    <a:lnTo>
                      <a:pt x="70" y="11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1" name="Federal_Government"/>
              <p:cNvSpPr>
                <a:spLocks/>
              </p:cNvSpPr>
              <p:nvPr>
                <p:custDataLst>
                  <p:tags r:id="rId8"/>
                </p:custDataLst>
              </p:nvPr>
            </p:nvSpPr>
            <p:spPr bwMode="auto">
              <a:xfrm>
                <a:off x="145" y="230"/>
                <a:ext cx="195" cy="209"/>
              </a:xfrm>
              <a:custGeom>
                <a:avLst/>
                <a:gdLst>
                  <a:gd name="T0" fmla="*/ 520 w 520"/>
                  <a:gd name="T1" fmla="*/ 556 h 556"/>
                  <a:gd name="T2" fmla="*/ 520 w 520"/>
                  <a:gd name="T3" fmla="*/ 157 h 556"/>
                  <a:gd name="T4" fmla="*/ 520 w 520"/>
                  <a:gd name="T5" fmla="*/ 122 h 556"/>
                  <a:gd name="T6" fmla="*/ 520 w 520"/>
                  <a:gd name="T7" fmla="*/ 122 h 556"/>
                  <a:gd name="T8" fmla="*/ 520 w 520"/>
                  <a:gd name="T9" fmla="*/ 70 h 556"/>
                  <a:gd name="T10" fmla="*/ 260 w 520"/>
                  <a:gd name="T11" fmla="*/ 0 h 556"/>
                  <a:gd name="T12" fmla="*/ 0 w 520"/>
                  <a:gd name="T13" fmla="*/ 70 h 556"/>
                  <a:gd name="T14" fmla="*/ 0 w 520"/>
                  <a:gd name="T15" fmla="*/ 122 h 556"/>
                  <a:gd name="T16" fmla="*/ 0 w 520"/>
                  <a:gd name="T17" fmla="*/ 122 h 556"/>
                  <a:gd name="T18" fmla="*/ 0 w 520"/>
                  <a:gd name="T19" fmla="*/ 157 h 556"/>
                  <a:gd name="T20" fmla="*/ 0 w 520"/>
                  <a:gd name="T21" fmla="*/ 556 h 556"/>
                  <a:gd name="T22" fmla="*/ 104 w 520"/>
                  <a:gd name="T23" fmla="*/ 556 h 556"/>
                  <a:gd name="T24" fmla="*/ 104 w 520"/>
                  <a:gd name="T25" fmla="*/ 157 h 556"/>
                  <a:gd name="T26" fmla="*/ 208 w 520"/>
                  <a:gd name="T27" fmla="*/ 157 h 556"/>
                  <a:gd name="T28" fmla="*/ 208 w 520"/>
                  <a:gd name="T29" fmla="*/ 556 h 556"/>
                  <a:gd name="T30" fmla="*/ 312 w 520"/>
                  <a:gd name="T31" fmla="*/ 556 h 556"/>
                  <a:gd name="T32" fmla="*/ 312 w 520"/>
                  <a:gd name="T33" fmla="*/ 157 h 556"/>
                  <a:gd name="T34" fmla="*/ 416 w 520"/>
                  <a:gd name="T35" fmla="*/ 157 h 556"/>
                  <a:gd name="T36" fmla="*/ 416 w 520"/>
                  <a:gd name="T37" fmla="*/ 556 h 556"/>
                  <a:gd name="T38" fmla="*/ 520 w 520"/>
                  <a:gd name="T39" fmla="*/ 55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0" h="556">
                    <a:moveTo>
                      <a:pt x="520" y="556"/>
                    </a:moveTo>
                    <a:lnTo>
                      <a:pt x="520" y="157"/>
                    </a:lnTo>
                    <a:lnTo>
                      <a:pt x="520" y="122"/>
                    </a:lnTo>
                    <a:lnTo>
                      <a:pt x="520" y="122"/>
                    </a:lnTo>
                    <a:lnTo>
                      <a:pt x="520" y="70"/>
                    </a:lnTo>
                    <a:lnTo>
                      <a:pt x="260" y="0"/>
                    </a:lnTo>
                    <a:lnTo>
                      <a:pt x="0" y="70"/>
                    </a:lnTo>
                    <a:lnTo>
                      <a:pt x="0" y="122"/>
                    </a:lnTo>
                    <a:lnTo>
                      <a:pt x="0" y="122"/>
                    </a:lnTo>
                    <a:lnTo>
                      <a:pt x="0" y="157"/>
                    </a:lnTo>
                    <a:lnTo>
                      <a:pt x="0" y="556"/>
                    </a:lnTo>
                    <a:lnTo>
                      <a:pt x="104" y="556"/>
                    </a:lnTo>
                    <a:lnTo>
                      <a:pt x="104" y="157"/>
                    </a:lnTo>
                    <a:lnTo>
                      <a:pt x="208" y="157"/>
                    </a:lnTo>
                    <a:lnTo>
                      <a:pt x="208" y="556"/>
                    </a:lnTo>
                    <a:lnTo>
                      <a:pt x="312" y="556"/>
                    </a:lnTo>
                    <a:lnTo>
                      <a:pt x="312" y="157"/>
                    </a:lnTo>
                    <a:lnTo>
                      <a:pt x="416" y="157"/>
                    </a:lnTo>
                    <a:lnTo>
                      <a:pt x="416" y="556"/>
                    </a:lnTo>
                    <a:lnTo>
                      <a:pt x="520" y="55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2" name="Federal_Government"/>
              <p:cNvSpPr>
                <a:spLocks/>
              </p:cNvSpPr>
              <p:nvPr>
                <p:custDataLst>
                  <p:tags r:id="rId9"/>
                </p:custDataLst>
              </p:nvPr>
            </p:nvSpPr>
            <p:spPr bwMode="auto">
              <a:xfrm>
                <a:off x="165" y="8"/>
                <a:ext cx="156" cy="183"/>
              </a:xfrm>
              <a:custGeom>
                <a:avLst/>
                <a:gdLst>
                  <a:gd name="T0" fmla="*/ 416 w 416"/>
                  <a:gd name="T1" fmla="*/ 451 h 486"/>
                  <a:gd name="T2" fmla="*/ 416 w 416"/>
                  <a:gd name="T3" fmla="*/ 451 h 486"/>
                  <a:gd name="T4" fmla="*/ 243 w 416"/>
                  <a:gd name="T5" fmla="*/ 246 h 486"/>
                  <a:gd name="T6" fmla="*/ 243 w 416"/>
                  <a:gd name="T7" fmla="*/ 200 h 486"/>
                  <a:gd name="T8" fmla="*/ 234 w 416"/>
                  <a:gd name="T9" fmla="*/ 191 h 486"/>
                  <a:gd name="T10" fmla="*/ 225 w 416"/>
                  <a:gd name="T11" fmla="*/ 191 h 486"/>
                  <a:gd name="T12" fmla="*/ 225 w 416"/>
                  <a:gd name="T13" fmla="*/ 146 h 486"/>
                  <a:gd name="T14" fmla="*/ 416 w 416"/>
                  <a:gd name="T15" fmla="*/ 156 h 486"/>
                  <a:gd name="T16" fmla="*/ 416 w 416"/>
                  <a:gd name="T17" fmla="*/ 35 h 486"/>
                  <a:gd name="T18" fmla="*/ 225 w 416"/>
                  <a:gd name="T19" fmla="*/ 25 h 486"/>
                  <a:gd name="T20" fmla="*/ 225 w 416"/>
                  <a:gd name="T21" fmla="*/ 17 h 486"/>
                  <a:gd name="T22" fmla="*/ 208 w 416"/>
                  <a:gd name="T23" fmla="*/ 0 h 486"/>
                  <a:gd name="T24" fmla="*/ 191 w 416"/>
                  <a:gd name="T25" fmla="*/ 17 h 486"/>
                  <a:gd name="T26" fmla="*/ 191 w 416"/>
                  <a:gd name="T27" fmla="*/ 191 h 486"/>
                  <a:gd name="T28" fmla="*/ 182 w 416"/>
                  <a:gd name="T29" fmla="*/ 191 h 486"/>
                  <a:gd name="T30" fmla="*/ 173 w 416"/>
                  <a:gd name="T31" fmla="*/ 200 h 486"/>
                  <a:gd name="T32" fmla="*/ 173 w 416"/>
                  <a:gd name="T33" fmla="*/ 246 h 486"/>
                  <a:gd name="T34" fmla="*/ 0 w 416"/>
                  <a:gd name="T35" fmla="*/ 451 h 486"/>
                  <a:gd name="T36" fmla="*/ 0 w 416"/>
                  <a:gd name="T37" fmla="*/ 451 h 486"/>
                  <a:gd name="T38" fmla="*/ 0 w 416"/>
                  <a:gd name="T39" fmla="*/ 486 h 486"/>
                  <a:gd name="T40" fmla="*/ 416 w 416"/>
                  <a:gd name="T41" fmla="*/ 486 h 486"/>
                  <a:gd name="T42" fmla="*/ 416 w 416"/>
                  <a:gd name="T43" fmla="*/ 45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6" h="486">
                    <a:moveTo>
                      <a:pt x="416" y="451"/>
                    </a:moveTo>
                    <a:lnTo>
                      <a:pt x="416" y="451"/>
                    </a:lnTo>
                    <a:cubicBezTo>
                      <a:pt x="416" y="348"/>
                      <a:pt x="341" y="263"/>
                      <a:pt x="243" y="246"/>
                    </a:cubicBezTo>
                    <a:lnTo>
                      <a:pt x="243" y="200"/>
                    </a:lnTo>
                    <a:cubicBezTo>
                      <a:pt x="243" y="195"/>
                      <a:pt x="239" y="191"/>
                      <a:pt x="234" y="191"/>
                    </a:cubicBezTo>
                    <a:lnTo>
                      <a:pt x="225" y="191"/>
                    </a:lnTo>
                    <a:lnTo>
                      <a:pt x="225" y="146"/>
                    </a:lnTo>
                    <a:cubicBezTo>
                      <a:pt x="287" y="177"/>
                      <a:pt x="337" y="124"/>
                      <a:pt x="416" y="156"/>
                    </a:cubicBezTo>
                    <a:lnTo>
                      <a:pt x="416" y="35"/>
                    </a:lnTo>
                    <a:cubicBezTo>
                      <a:pt x="337" y="3"/>
                      <a:pt x="287" y="56"/>
                      <a:pt x="225" y="25"/>
                    </a:cubicBezTo>
                    <a:lnTo>
                      <a:pt x="225" y="17"/>
                    </a:lnTo>
                    <a:cubicBezTo>
                      <a:pt x="225" y="8"/>
                      <a:pt x="218" y="0"/>
                      <a:pt x="208" y="0"/>
                    </a:cubicBezTo>
                    <a:cubicBezTo>
                      <a:pt x="198" y="0"/>
                      <a:pt x="191" y="8"/>
                      <a:pt x="191" y="17"/>
                    </a:cubicBezTo>
                    <a:lnTo>
                      <a:pt x="191" y="191"/>
                    </a:lnTo>
                    <a:lnTo>
                      <a:pt x="182" y="191"/>
                    </a:lnTo>
                    <a:cubicBezTo>
                      <a:pt x="177" y="191"/>
                      <a:pt x="173" y="195"/>
                      <a:pt x="173" y="200"/>
                    </a:cubicBezTo>
                    <a:lnTo>
                      <a:pt x="173" y="246"/>
                    </a:lnTo>
                    <a:cubicBezTo>
                      <a:pt x="75" y="263"/>
                      <a:pt x="0" y="348"/>
                      <a:pt x="0" y="451"/>
                    </a:cubicBezTo>
                    <a:lnTo>
                      <a:pt x="0" y="451"/>
                    </a:lnTo>
                    <a:lnTo>
                      <a:pt x="0" y="486"/>
                    </a:lnTo>
                    <a:lnTo>
                      <a:pt x="416" y="486"/>
                    </a:lnTo>
                    <a:lnTo>
                      <a:pt x="416" y="45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3" name="Federal_Government"/>
              <p:cNvSpPr>
                <a:spLocks/>
              </p:cNvSpPr>
              <p:nvPr>
                <p:custDataLst>
                  <p:tags r:id="rId10"/>
                </p:custDataLst>
              </p:nvPr>
            </p:nvSpPr>
            <p:spPr bwMode="auto">
              <a:xfrm>
                <a:off x="106" y="453"/>
                <a:ext cx="274" cy="26"/>
              </a:xfrm>
              <a:custGeom>
                <a:avLst/>
                <a:gdLst>
                  <a:gd name="T0" fmla="*/ 70 w 730"/>
                  <a:gd name="T1" fmla="*/ 0 h 69"/>
                  <a:gd name="T2" fmla="*/ 0 w 730"/>
                  <a:gd name="T3" fmla="*/ 69 h 69"/>
                  <a:gd name="T4" fmla="*/ 730 w 730"/>
                  <a:gd name="T5" fmla="*/ 69 h 69"/>
                  <a:gd name="T6" fmla="*/ 660 w 730"/>
                  <a:gd name="T7" fmla="*/ 0 h 69"/>
                  <a:gd name="T8" fmla="*/ 70 w 730"/>
                  <a:gd name="T9" fmla="*/ 0 h 69"/>
                </a:gdLst>
                <a:ahLst/>
                <a:cxnLst>
                  <a:cxn ang="0">
                    <a:pos x="T0" y="T1"/>
                  </a:cxn>
                  <a:cxn ang="0">
                    <a:pos x="T2" y="T3"/>
                  </a:cxn>
                  <a:cxn ang="0">
                    <a:pos x="T4" y="T5"/>
                  </a:cxn>
                  <a:cxn ang="0">
                    <a:pos x="T6" y="T7"/>
                  </a:cxn>
                  <a:cxn ang="0">
                    <a:pos x="T8" y="T9"/>
                  </a:cxn>
                </a:cxnLst>
                <a:rect l="0" t="0" r="r" b="b"/>
                <a:pathLst>
                  <a:path w="730" h="69">
                    <a:moveTo>
                      <a:pt x="70" y="0"/>
                    </a:moveTo>
                    <a:lnTo>
                      <a:pt x="0" y="69"/>
                    </a:lnTo>
                    <a:lnTo>
                      <a:pt x="730" y="69"/>
                    </a:lnTo>
                    <a:lnTo>
                      <a:pt x="660" y="0"/>
                    </a:lnTo>
                    <a:lnTo>
                      <a:pt x="7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4" name="Federal_Government"/>
              <p:cNvSpPr>
                <a:spLocks noEditPoints="1"/>
              </p:cNvSpPr>
              <p:nvPr>
                <p:custDataLst>
                  <p:tags r:id="rId11"/>
                </p:custDataLst>
              </p:nvPr>
            </p:nvSpPr>
            <p:spPr bwMode="auto">
              <a:xfrm>
                <a:off x="354" y="269"/>
                <a:ext cx="124" cy="210"/>
              </a:xfrm>
              <a:custGeom>
                <a:avLst/>
                <a:gdLst>
                  <a:gd name="T0" fmla="*/ 0 w 330"/>
                  <a:gd name="T1" fmla="*/ 0 h 556"/>
                  <a:gd name="T2" fmla="*/ 0 w 330"/>
                  <a:gd name="T3" fmla="*/ 452 h 556"/>
                  <a:gd name="T4" fmla="*/ 15 w 330"/>
                  <a:gd name="T5" fmla="*/ 452 h 556"/>
                  <a:gd name="T6" fmla="*/ 25 w 330"/>
                  <a:gd name="T7" fmla="*/ 462 h 556"/>
                  <a:gd name="T8" fmla="*/ 94 w 330"/>
                  <a:gd name="T9" fmla="*/ 531 h 556"/>
                  <a:gd name="T10" fmla="*/ 119 w 330"/>
                  <a:gd name="T11" fmla="*/ 556 h 556"/>
                  <a:gd name="T12" fmla="*/ 330 w 330"/>
                  <a:gd name="T13" fmla="*/ 556 h 556"/>
                  <a:gd name="T14" fmla="*/ 330 w 330"/>
                  <a:gd name="T15" fmla="*/ 0 h 556"/>
                  <a:gd name="T16" fmla="*/ 0 w 330"/>
                  <a:gd name="T17" fmla="*/ 0 h 556"/>
                  <a:gd name="T18" fmla="*/ 139 w 330"/>
                  <a:gd name="T19" fmla="*/ 365 h 556"/>
                  <a:gd name="T20" fmla="*/ 70 w 330"/>
                  <a:gd name="T21" fmla="*/ 365 h 556"/>
                  <a:gd name="T22" fmla="*/ 70 w 330"/>
                  <a:gd name="T23" fmla="*/ 261 h 556"/>
                  <a:gd name="T24" fmla="*/ 139 w 330"/>
                  <a:gd name="T25" fmla="*/ 261 h 556"/>
                  <a:gd name="T26" fmla="*/ 139 w 330"/>
                  <a:gd name="T27" fmla="*/ 365 h 556"/>
                  <a:gd name="T28" fmla="*/ 139 w 330"/>
                  <a:gd name="T29" fmla="*/ 191 h 556"/>
                  <a:gd name="T30" fmla="*/ 70 w 330"/>
                  <a:gd name="T31" fmla="*/ 191 h 556"/>
                  <a:gd name="T32" fmla="*/ 70 w 330"/>
                  <a:gd name="T33" fmla="*/ 87 h 556"/>
                  <a:gd name="T34" fmla="*/ 139 w 330"/>
                  <a:gd name="T35" fmla="*/ 87 h 556"/>
                  <a:gd name="T36" fmla="*/ 139 w 330"/>
                  <a:gd name="T37" fmla="*/ 191 h 556"/>
                  <a:gd name="T38" fmla="*/ 261 w 330"/>
                  <a:gd name="T39" fmla="*/ 365 h 556"/>
                  <a:gd name="T40" fmla="*/ 191 w 330"/>
                  <a:gd name="T41" fmla="*/ 365 h 556"/>
                  <a:gd name="T42" fmla="*/ 191 w 330"/>
                  <a:gd name="T43" fmla="*/ 261 h 556"/>
                  <a:gd name="T44" fmla="*/ 261 w 330"/>
                  <a:gd name="T45" fmla="*/ 261 h 556"/>
                  <a:gd name="T46" fmla="*/ 261 w 330"/>
                  <a:gd name="T47" fmla="*/ 365 h 556"/>
                  <a:gd name="T48" fmla="*/ 261 w 330"/>
                  <a:gd name="T49" fmla="*/ 191 h 556"/>
                  <a:gd name="T50" fmla="*/ 191 w 330"/>
                  <a:gd name="T51" fmla="*/ 191 h 556"/>
                  <a:gd name="T52" fmla="*/ 191 w 330"/>
                  <a:gd name="T53" fmla="*/ 87 h 556"/>
                  <a:gd name="T54" fmla="*/ 261 w 330"/>
                  <a:gd name="T55" fmla="*/ 87 h 556"/>
                  <a:gd name="T56" fmla="*/ 261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0" y="0"/>
                    </a:moveTo>
                    <a:lnTo>
                      <a:pt x="0" y="452"/>
                    </a:lnTo>
                    <a:lnTo>
                      <a:pt x="15" y="452"/>
                    </a:lnTo>
                    <a:lnTo>
                      <a:pt x="25" y="462"/>
                    </a:lnTo>
                    <a:lnTo>
                      <a:pt x="94" y="531"/>
                    </a:lnTo>
                    <a:lnTo>
                      <a:pt x="119" y="556"/>
                    </a:lnTo>
                    <a:lnTo>
                      <a:pt x="330" y="556"/>
                    </a:lnTo>
                    <a:lnTo>
                      <a:pt x="330" y="0"/>
                    </a:lnTo>
                    <a:lnTo>
                      <a:pt x="0" y="0"/>
                    </a:lnTo>
                    <a:close/>
                    <a:moveTo>
                      <a:pt x="139" y="365"/>
                    </a:moveTo>
                    <a:lnTo>
                      <a:pt x="70" y="365"/>
                    </a:lnTo>
                    <a:lnTo>
                      <a:pt x="70" y="261"/>
                    </a:lnTo>
                    <a:lnTo>
                      <a:pt x="139" y="261"/>
                    </a:lnTo>
                    <a:lnTo>
                      <a:pt x="139" y="365"/>
                    </a:lnTo>
                    <a:close/>
                    <a:moveTo>
                      <a:pt x="139" y="191"/>
                    </a:moveTo>
                    <a:lnTo>
                      <a:pt x="70" y="191"/>
                    </a:lnTo>
                    <a:lnTo>
                      <a:pt x="70" y="87"/>
                    </a:lnTo>
                    <a:lnTo>
                      <a:pt x="139" y="87"/>
                    </a:lnTo>
                    <a:lnTo>
                      <a:pt x="139" y="191"/>
                    </a:lnTo>
                    <a:close/>
                    <a:moveTo>
                      <a:pt x="261" y="365"/>
                    </a:moveTo>
                    <a:lnTo>
                      <a:pt x="191" y="365"/>
                    </a:lnTo>
                    <a:lnTo>
                      <a:pt x="191" y="261"/>
                    </a:lnTo>
                    <a:lnTo>
                      <a:pt x="261" y="261"/>
                    </a:lnTo>
                    <a:lnTo>
                      <a:pt x="261" y="365"/>
                    </a:lnTo>
                    <a:close/>
                    <a:moveTo>
                      <a:pt x="261" y="191"/>
                    </a:moveTo>
                    <a:lnTo>
                      <a:pt x="191" y="191"/>
                    </a:lnTo>
                    <a:lnTo>
                      <a:pt x="191" y="87"/>
                    </a:lnTo>
                    <a:lnTo>
                      <a:pt x="261" y="87"/>
                    </a:lnTo>
                    <a:lnTo>
                      <a:pt x="261" y="19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5" name="Federal_Government"/>
              <p:cNvSpPr>
                <a:spLocks noEditPoints="1"/>
              </p:cNvSpPr>
              <p:nvPr>
                <p:custDataLst>
                  <p:tags r:id="rId12"/>
                </p:custDataLst>
              </p:nvPr>
            </p:nvSpPr>
            <p:spPr bwMode="auto">
              <a:xfrm>
                <a:off x="8" y="269"/>
                <a:ext cx="124" cy="210"/>
              </a:xfrm>
              <a:custGeom>
                <a:avLst/>
                <a:gdLst>
                  <a:gd name="T0" fmla="*/ 315 w 330"/>
                  <a:gd name="T1" fmla="*/ 452 h 556"/>
                  <a:gd name="T2" fmla="*/ 330 w 330"/>
                  <a:gd name="T3" fmla="*/ 452 h 556"/>
                  <a:gd name="T4" fmla="*/ 330 w 330"/>
                  <a:gd name="T5" fmla="*/ 0 h 556"/>
                  <a:gd name="T6" fmla="*/ 0 w 330"/>
                  <a:gd name="T7" fmla="*/ 0 h 556"/>
                  <a:gd name="T8" fmla="*/ 0 w 330"/>
                  <a:gd name="T9" fmla="*/ 556 h 556"/>
                  <a:gd name="T10" fmla="*/ 211 w 330"/>
                  <a:gd name="T11" fmla="*/ 556 h 556"/>
                  <a:gd name="T12" fmla="*/ 236 w 330"/>
                  <a:gd name="T13" fmla="*/ 531 h 556"/>
                  <a:gd name="T14" fmla="*/ 305 w 330"/>
                  <a:gd name="T15" fmla="*/ 462 h 556"/>
                  <a:gd name="T16" fmla="*/ 315 w 330"/>
                  <a:gd name="T17" fmla="*/ 452 h 556"/>
                  <a:gd name="T18" fmla="*/ 139 w 330"/>
                  <a:gd name="T19" fmla="*/ 365 h 556"/>
                  <a:gd name="T20" fmla="*/ 69 w 330"/>
                  <a:gd name="T21" fmla="*/ 365 h 556"/>
                  <a:gd name="T22" fmla="*/ 69 w 330"/>
                  <a:gd name="T23" fmla="*/ 261 h 556"/>
                  <a:gd name="T24" fmla="*/ 139 w 330"/>
                  <a:gd name="T25" fmla="*/ 261 h 556"/>
                  <a:gd name="T26" fmla="*/ 139 w 330"/>
                  <a:gd name="T27" fmla="*/ 365 h 556"/>
                  <a:gd name="T28" fmla="*/ 139 w 330"/>
                  <a:gd name="T29" fmla="*/ 191 h 556"/>
                  <a:gd name="T30" fmla="*/ 69 w 330"/>
                  <a:gd name="T31" fmla="*/ 191 h 556"/>
                  <a:gd name="T32" fmla="*/ 69 w 330"/>
                  <a:gd name="T33" fmla="*/ 87 h 556"/>
                  <a:gd name="T34" fmla="*/ 139 w 330"/>
                  <a:gd name="T35" fmla="*/ 87 h 556"/>
                  <a:gd name="T36" fmla="*/ 139 w 330"/>
                  <a:gd name="T37" fmla="*/ 191 h 556"/>
                  <a:gd name="T38" fmla="*/ 260 w 330"/>
                  <a:gd name="T39" fmla="*/ 365 h 556"/>
                  <a:gd name="T40" fmla="*/ 191 w 330"/>
                  <a:gd name="T41" fmla="*/ 365 h 556"/>
                  <a:gd name="T42" fmla="*/ 191 w 330"/>
                  <a:gd name="T43" fmla="*/ 261 h 556"/>
                  <a:gd name="T44" fmla="*/ 260 w 330"/>
                  <a:gd name="T45" fmla="*/ 261 h 556"/>
                  <a:gd name="T46" fmla="*/ 260 w 330"/>
                  <a:gd name="T47" fmla="*/ 365 h 556"/>
                  <a:gd name="T48" fmla="*/ 260 w 330"/>
                  <a:gd name="T49" fmla="*/ 191 h 556"/>
                  <a:gd name="T50" fmla="*/ 191 w 330"/>
                  <a:gd name="T51" fmla="*/ 191 h 556"/>
                  <a:gd name="T52" fmla="*/ 191 w 330"/>
                  <a:gd name="T53" fmla="*/ 87 h 556"/>
                  <a:gd name="T54" fmla="*/ 260 w 330"/>
                  <a:gd name="T55" fmla="*/ 87 h 556"/>
                  <a:gd name="T56" fmla="*/ 260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315" y="452"/>
                    </a:moveTo>
                    <a:lnTo>
                      <a:pt x="330" y="452"/>
                    </a:lnTo>
                    <a:lnTo>
                      <a:pt x="330" y="0"/>
                    </a:lnTo>
                    <a:lnTo>
                      <a:pt x="0" y="0"/>
                    </a:lnTo>
                    <a:lnTo>
                      <a:pt x="0" y="556"/>
                    </a:lnTo>
                    <a:lnTo>
                      <a:pt x="211" y="556"/>
                    </a:lnTo>
                    <a:lnTo>
                      <a:pt x="236" y="531"/>
                    </a:lnTo>
                    <a:lnTo>
                      <a:pt x="305" y="462"/>
                    </a:lnTo>
                    <a:lnTo>
                      <a:pt x="315" y="452"/>
                    </a:lnTo>
                    <a:close/>
                    <a:moveTo>
                      <a:pt x="139" y="365"/>
                    </a:moveTo>
                    <a:lnTo>
                      <a:pt x="69" y="365"/>
                    </a:lnTo>
                    <a:lnTo>
                      <a:pt x="69" y="261"/>
                    </a:lnTo>
                    <a:lnTo>
                      <a:pt x="139" y="261"/>
                    </a:lnTo>
                    <a:lnTo>
                      <a:pt x="139" y="365"/>
                    </a:lnTo>
                    <a:close/>
                    <a:moveTo>
                      <a:pt x="139" y="191"/>
                    </a:moveTo>
                    <a:lnTo>
                      <a:pt x="69" y="191"/>
                    </a:lnTo>
                    <a:lnTo>
                      <a:pt x="69" y="87"/>
                    </a:lnTo>
                    <a:lnTo>
                      <a:pt x="139" y="87"/>
                    </a:lnTo>
                    <a:lnTo>
                      <a:pt x="139" y="191"/>
                    </a:lnTo>
                    <a:close/>
                    <a:moveTo>
                      <a:pt x="260" y="365"/>
                    </a:moveTo>
                    <a:lnTo>
                      <a:pt x="191" y="365"/>
                    </a:lnTo>
                    <a:lnTo>
                      <a:pt x="191" y="261"/>
                    </a:lnTo>
                    <a:lnTo>
                      <a:pt x="260" y="261"/>
                    </a:lnTo>
                    <a:lnTo>
                      <a:pt x="260" y="365"/>
                    </a:lnTo>
                    <a:close/>
                    <a:moveTo>
                      <a:pt x="260" y="191"/>
                    </a:moveTo>
                    <a:lnTo>
                      <a:pt x="191" y="191"/>
                    </a:lnTo>
                    <a:lnTo>
                      <a:pt x="191" y="87"/>
                    </a:lnTo>
                    <a:lnTo>
                      <a:pt x="260" y="87"/>
                    </a:lnTo>
                    <a:lnTo>
                      <a:pt x="260" y="19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729682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84E98E-9CE4-41BB-8C44-CC8A842283A6}"/>
              </a:ext>
            </a:extLst>
          </p:cNvPr>
          <p:cNvSpPr>
            <a:spLocks noGrp="1"/>
          </p:cNvSpPr>
          <p:nvPr>
            <p:ph type="title"/>
          </p:nvPr>
        </p:nvSpPr>
        <p:spPr/>
        <p:txBody>
          <a:bodyPr/>
          <a:lstStyle/>
          <a:p>
            <a:r>
              <a:rPr lang="en-US" dirty="0"/>
              <a:t>In this session</a:t>
            </a:r>
          </a:p>
        </p:txBody>
      </p:sp>
      <p:graphicFrame>
        <p:nvGraphicFramePr>
          <p:cNvPr id="3" name="Chart 2">
            <a:extLst>
              <a:ext uri="{FF2B5EF4-FFF2-40B4-BE49-F238E27FC236}">
                <a16:creationId xmlns:a16="http://schemas.microsoft.com/office/drawing/2014/main" xmlns="" id="{1660C7AD-49E4-45E7-B19A-1497D2D86D1E}"/>
              </a:ext>
            </a:extLst>
          </p:cNvPr>
          <p:cNvGraphicFramePr/>
          <p:nvPr>
            <p:extLst>
              <p:ext uri="{D42A27DB-BD31-4B8C-83A1-F6EECF244321}">
                <p14:modId xmlns:p14="http://schemas.microsoft.com/office/powerpoint/2010/main" val="2699892973"/>
              </p:ext>
            </p:extLst>
          </p:nvPr>
        </p:nvGraphicFramePr>
        <p:xfrm>
          <a:off x="1204685" y="779978"/>
          <a:ext cx="11306629" cy="4624326"/>
        </p:xfrm>
        <a:graphic>
          <a:graphicData uri="http://schemas.openxmlformats.org/drawingml/2006/chart">
            <c:chart xmlns:c="http://schemas.openxmlformats.org/drawingml/2006/chart" xmlns:r="http://schemas.openxmlformats.org/officeDocument/2006/relationships" r:id="rId10"/>
          </a:graphicData>
        </a:graphic>
      </p:graphicFrame>
      <p:sp>
        <p:nvSpPr>
          <p:cNvPr id="4" name="Chip2" descr="{&quot;Key&quot;:&quot;POWER_USER_SHAPE_ICON&quot;,&quot;Value&quot;:&quot;POWER_USER_SHAPE_ICON_STYLE_1&quot;}">
            <a:extLst>
              <a:ext uri="{FF2B5EF4-FFF2-40B4-BE49-F238E27FC236}">
                <a16:creationId xmlns:a16="http://schemas.microsoft.com/office/drawing/2014/main" xmlns="" id="{28A89496-D1F0-4459-9EA0-2C4F13EDEDDC}"/>
              </a:ext>
            </a:extLst>
          </p:cNvPr>
          <p:cNvSpPr>
            <a:spLocks noChangeAspect="1" noChangeArrowheads="1"/>
          </p:cNvSpPr>
          <p:nvPr>
            <p:custDataLst>
              <p:tags r:id="rId2"/>
            </p:custDataLst>
          </p:nvPr>
        </p:nvSpPr>
        <p:spPr bwMode="auto">
          <a:xfrm>
            <a:off x="1507739" y="4402766"/>
            <a:ext cx="597218" cy="597218"/>
          </a:xfrm>
          <a:custGeom>
            <a:avLst/>
            <a:gdLst>
              <a:gd name="T0" fmla="*/ 320 w 478"/>
              <a:gd name="T1" fmla="*/ 162 h 478"/>
              <a:gd name="T2" fmla="*/ 157 w 478"/>
              <a:gd name="T3" fmla="*/ 162 h 478"/>
              <a:gd name="T4" fmla="*/ 157 w 478"/>
              <a:gd name="T5" fmla="*/ 320 h 478"/>
              <a:gd name="T6" fmla="*/ 320 w 478"/>
              <a:gd name="T7" fmla="*/ 320 h 478"/>
              <a:gd name="T8" fmla="*/ 320 w 478"/>
              <a:gd name="T9" fmla="*/ 162 h 478"/>
              <a:gd name="T10" fmla="*/ 264 w 478"/>
              <a:gd name="T11" fmla="*/ 269 h 478"/>
              <a:gd name="T12" fmla="*/ 213 w 478"/>
              <a:gd name="T13" fmla="*/ 269 h 478"/>
              <a:gd name="T14" fmla="*/ 213 w 478"/>
              <a:gd name="T15" fmla="*/ 213 h 478"/>
              <a:gd name="T16" fmla="*/ 264 w 478"/>
              <a:gd name="T17" fmla="*/ 213 h 478"/>
              <a:gd name="T18" fmla="*/ 264 w 478"/>
              <a:gd name="T19" fmla="*/ 269 h 478"/>
              <a:gd name="T20" fmla="*/ 477 w 478"/>
              <a:gd name="T21" fmla="*/ 213 h 478"/>
              <a:gd name="T22" fmla="*/ 477 w 478"/>
              <a:gd name="T23" fmla="*/ 162 h 478"/>
              <a:gd name="T24" fmla="*/ 427 w 478"/>
              <a:gd name="T25" fmla="*/ 162 h 478"/>
              <a:gd name="T26" fmla="*/ 427 w 478"/>
              <a:gd name="T27" fmla="*/ 107 h 478"/>
              <a:gd name="T28" fmla="*/ 371 w 478"/>
              <a:gd name="T29" fmla="*/ 56 h 478"/>
              <a:gd name="T30" fmla="*/ 320 w 478"/>
              <a:gd name="T31" fmla="*/ 56 h 478"/>
              <a:gd name="T32" fmla="*/ 320 w 478"/>
              <a:gd name="T33" fmla="*/ 0 h 478"/>
              <a:gd name="T34" fmla="*/ 264 w 478"/>
              <a:gd name="T35" fmla="*/ 0 h 478"/>
              <a:gd name="T36" fmla="*/ 264 w 478"/>
              <a:gd name="T37" fmla="*/ 56 h 478"/>
              <a:gd name="T38" fmla="*/ 213 w 478"/>
              <a:gd name="T39" fmla="*/ 56 h 478"/>
              <a:gd name="T40" fmla="*/ 213 w 478"/>
              <a:gd name="T41" fmla="*/ 0 h 478"/>
              <a:gd name="T42" fmla="*/ 157 w 478"/>
              <a:gd name="T43" fmla="*/ 0 h 478"/>
              <a:gd name="T44" fmla="*/ 157 w 478"/>
              <a:gd name="T45" fmla="*/ 56 h 478"/>
              <a:gd name="T46" fmla="*/ 107 w 478"/>
              <a:gd name="T47" fmla="*/ 56 h 478"/>
              <a:gd name="T48" fmla="*/ 51 w 478"/>
              <a:gd name="T49" fmla="*/ 107 h 478"/>
              <a:gd name="T50" fmla="*/ 51 w 478"/>
              <a:gd name="T51" fmla="*/ 162 h 478"/>
              <a:gd name="T52" fmla="*/ 0 w 478"/>
              <a:gd name="T53" fmla="*/ 162 h 478"/>
              <a:gd name="T54" fmla="*/ 0 w 478"/>
              <a:gd name="T55" fmla="*/ 213 h 478"/>
              <a:gd name="T56" fmla="*/ 51 w 478"/>
              <a:gd name="T57" fmla="*/ 213 h 478"/>
              <a:gd name="T58" fmla="*/ 51 w 478"/>
              <a:gd name="T59" fmla="*/ 269 h 478"/>
              <a:gd name="T60" fmla="*/ 0 w 478"/>
              <a:gd name="T61" fmla="*/ 269 h 478"/>
              <a:gd name="T62" fmla="*/ 0 w 478"/>
              <a:gd name="T63" fmla="*/ 320 h 478"/>
              <a:gd name="T64" fmla="*/ 51 w 478"/>
              <a:gd name="T65" fmla="*/ 320 h 478"/>
              <a:gd name="T66" fmla="*/ 51 w 478"/>
              <a:gd name="T67" fmla="*/ 376 h 478"/>
              <a:gd name="T68" fmla="*/ 107 w 478"/>
              <a:gd name="T69" fmla="*/ 427 h 478"/>
              <a:gd name="T70" fmla="*/ 157 w 478"/>
              <a:gd name="T71" fmla="*/ 427 h 478"/>
              <a:gd name="T72" fmla="*/ 157 w 478"/>
              <a:gd name="T73" fmla="*/ 477 h 478"/>
              <a:gd name="T74" fmla="*/ 213 w 478"/>
              <a:gd name="T75" fmla="*/ 477 h 478"/>
              <a:gd name="T76" fmla="*/ 213 w 478"/>
              <a:gd name="T77" fmla="*/ 427 h 478"/>
              <a:gd name="T78" fmla="*/ 264 w 478"/>
              <a:gd name="T79" fmla="*/ 427 h 478"/>
              <a:gd name="T80" fmla="*/ 264 w 478"/>
              <a:gd name="T81" fmla="*/ 477 h 478"/>
              <a:gd name="T82" fmla="*/ 320 w 478"/>
              <a:gd name="T83" fmla="*/ 477 h 478"/>
              <a:gd name="T84" fmla="*/ 320 w 478"/>
              <a:gd name="T85" fmla="*/ 427 h 478"/>
              <a:gd name="T86" fmla="*/ 371 w 478"/>
              <a:gd name="T87" fmla="*/ 427 h 478"/>
              <a:gd name="T88" fmla="*/ 427 w 478"/>
              <a:gd name="T89" fmla="*/ 376 h 478"/>
              <a:gd name="T90" fmla="*/ 427 w 478"/>
              <a:gd name="T91" fmla="*/ 320 h 478"/>
              <a:gd name="T92" fmla="*/ 477 w 478"/>
              <a:gd name="T93" fmla="*/ 320 h 478"/>
              <a:gd name="T94" fmla="*/ 477 w 478"/>
              <a:gd name="T95" fmla="*/ 269 h 478"/>
              <a:gd name="T96" fmla="*/ 427 w 478"/>
              <a:gd name="T97" fmla="*/ 269 h 478"/>
              <a:gd name="T98" fmla="*/ 427 w 478"/>
              <a:gd name="T99" fmla="*/ 213 h 478"/>
              <a:gd name="T100" fmla="*/ 477 w 478"/>
              <a:gd name="T101" fmla="*/ 213 h 478"/>
              <a:gd name="T102" fmla="*/ 371 w 478"/>
              <a:gd name="T103" fmla="*/ 376 h 478"/>
              <a:gd name="T104" fmla="*/ 107 w 478"/>
              <a:gd name="T105" fmla="*/ 376 h 478"/>
              <a:gd name="T106" fmla="*/ 107 w 478"/>
              <a:gd name="T107" fmla="*/ 107 h 478"/>
              <a:gd name="T108" fmla="*/ 371 w 478"/>
              <a:gd name="T109" fmla="*/ 107 h 478"/>
              <a:gd name="T110" fmla="*/ 371 w 478"/>
              <a:gd name="T111" fmla="*/ 376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8" h="478">
                <a:moveTo>
                  <a:pt x="320" y="162"/>
                </a:moveTo>
                <a:lnTo>
                  <a:pt x="157" y="162"/>
                </a:lnTo>
                <a:lnTo>
                  <a:pt x="157" y="320"/>
                </a:lnTo>
                <a:lnTo>
                  <a:pt x="320" y="320"/>
                </a:lnTo>
                <a:lnTo>
                  <a:pt x="320" y="162"/>
                </a:lnTo>
                <a:close/>
                <a:moveTo>
                  <a:pt x="264" y="269"/>
                </a:moveTo>
                <a:lnTo>
                  <a:pt x="213" y="269"/>
                </a:lnTo>
                <a:lnTo>
                  <a:pt x="213" y="213"/>
                </a:lnTo>
                <a:lnTo>
                  <a:pt x="264" y="213"/>
                </a:lnTo>
                <a:lnTo>
                  <a:pt x="264" y="269"/>
                </a:lnTo>
                <a:close/>
                <a:moveTo>
                  <a:pt x="477" y="213"/>
                </a:moveTo>
                <a:lnTo>
                  <a:pt x="477" y="162"/>
                </a:lnTo>
                <a:lnTo>
                  <a:pt x="427" y="162"/>
                </a:lnTo>
                <a:lnTo>
                  <a:pt x="427" y="107"/>
                </a:lnTo>
                <a:cubicBezTo>
                  <a:pt x="427" y="81"/>
                  <a:pt x="401" y="56"/>
                  <a:pt x="371" y="56"/>
                </a:cubicBezTo>
                <a:lnTo>
                  <a:pt x="320" y="56"/>
                </a:lnTo>
                <a:lnTo>
                  <a:pt x="320" y="0"/>
                </a:lnTo>
                <a:lnTo>
                  <a:pt x="264" y="0"/>
                </a:lnTo>
                <a:lnTo>
                  <a:pt x="264" y="56"/>
                </a:lnTo>
                <a:lnTo>
                  <a:pt x="213" y="56"/>
                </a:lnTo>
                <a:lnTo>
                  <a:pt x="213" y="0"/>
                </a:lnTo>
                <a:lnTo>
                  <a:pt x="157" y="0"/>
                </a:lnTo>
                <a:lnTo>
                  <a:pt x="157" y="56"/>
                </a:lnTo>
                <a:lnTo>
                  <a:pt x="107" y="56"/>
                </a:lnTo>
                <a:cubicBezTo>
                  <a:pt x="76" y="56"/>
                  <a:pt x="51" y="81"/>
                  <a:pt x="51" y="107"/>
                </a:cubicBezTo>
                <a:lnTo>
                  <a:pt x="51" y="162"/>
                </a:lnTo>
                <a:lnTo>
                  <a:pt x="0" y="162"/>
                </a:lnTo>
                <a:lnTo>
                  <a:pt x="0" y="213"/>
                </a:lnTo>
                <a:lnTo>
                  <a:pt x="51" y="213"/>
                </a:lnTo>
                <a:lnTo>
                  <a:pt x="51" y="269"/>
                </a:lnTo>
                <a:lnTo>
                  <a:pt x="0" y="269"/>
                </a:lnTo>
                <a:lnTo>
                  <a:pt x="0" y="320"/>
                </a:lnTo>
                <a:lnTo>
                  <a:pt x="51" y="320"/>
                </a:lnTo>
                <a:lnTo>
                  <a:pt x="51" y="376"/>
                </a:lnTo>
                <a:cubicBezTo>
                  <a:pt x="51" y="401"/>
                  <a:pt x="76" y="427"/>
                  <a:pt x="107" y="427"/>
                </a:cubicBezTo>
                <a:lnTo>
                  <a:pt x="157" y="427"/>
                </a:lnTo>
                <a:lnTo>
                  <a:pt x="157" y="477"/>
                </a:lnTo>
                <a:lnTo>
                  <a:pt x="213" y="477"/>
                </a:lnTo>
                <a:lnTo>
                  <a:pt x="213" y="427"/>
                </a:lnTo>
                <a:lnTo>
                  <a:pt x="264" y="427"/>
                </a:lnTo>
                <a:lnTo>
                  <a:pt x="264" y="477"/>
                </a:lnTo>
                <a:lnTo>
                  <a:pt x="320" y="477"/>
                </a:lnTo>
                <a:lnTo>
                  <a:pt x="320" y="427"/>
                </a:lnTo>
                <a:lnTo>
                  <a:pt x="371" y="427"/>
                </a:lnTo>
                <a:cubicBezTo>
                  <a:pt x="401" y="427"/>
                  <a:pt x="427" y="401"/>
                  <a:pt x="427" y="376"/>
                </a:cubicBezTo>
                <a:lnTo>
                  <a:pt x="427" y="320"/>
                </a:lnTo>
                <a:lnTo>
                  <a:pt x="477" y="320"/>
                </a:lnTo>
                <a:lnTo>
                  <a:pt x="477" y="269"/>
                </a:lnTo>
                <a:lnTo>
                  <a:pt x="427" y="269"/>
                </a:lnTo>
                <a:lnTo>
                  <a:pt x="427" y="213"/>
                </a:lnTo>
                <a:lnTo>
                  <a:pt x="477" y="213"/>
                </a:lnTo>
                <a:close/>
                <a:moveTo>
                  <a:pt x="371" y="376"/>
                </a:moveTo>
                <a:lnTo>
                  <a:pt x="107" y="376"/>
                </a:lnTo>
                <a:lnTo>
                  <a:pt x="107" y="107"/>
                </a:lnTo>
                <a:lnTo>
                  <a:pt x="371" y="107"/>
                </a:lnTo>
                <a:lnTo>
                  <a:pt x="371" y="376"/>
                </a:lnTo>
                <a:close/>
              </a:path>
            </a:pathLst>
          </a:custGeom>
          <a:solidFill>
            <a:schemeClr val="bg1"/>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6" name="Work3" descr="{&quot;Key&quot;:&quot;POWER_USER_SHAPE_ICON&quot;,&quot;Value&quot;:&quot;POWER_USER_SHAPE_ICON_STYLE_1&quot;}">
            <a:extLst>
              <a:ext uri="{FF2B5EF4-FFF2-40B4-BE49-F238E27FC236}">
                <a16:creationId xmlns:a16="http://schemas.microsoft.com/office/drawing/2014/main" xmlns="" id="{7781C0F8-C7B6-43AC-9E4C-BAA8DAF6C964}"/>
              </a:ext>
            </a:extLst>
          </p:cNvPr>
          <p:cNvGrpSpPr>
            <a:grpSpLocks noChangeAspect="1"/>
          </p:cNvGrpSpPr>
          <p:nvPr>
            <p:custDataLst>
              <p:tags r:id="rId3"/>
            </p:custDataLst>
          </p:nvPr>
        </p:nvGrpSpPr>
        <p:grpSpPr bwMode="auto">
          <a:xfrm>
            <a:off x="1419583" y="2284361"/>
            <a:ext cx="773530" cy="542925"/>
            <a:chOff x="2665" y="1893"/>
            <a:chExt cx="3777" cy="2651"/>
          </a:xfrm>
          <a:solidFill>
            <a:schemeClr val="bg1"/>
          </a:solidFill>
        </p:grpSpPr>
        <p:sp>
          <p:nvSpPr>
            <p:cNvPr id="7" name="Freeform 96">
              <a:extLst>
                <a:ext uri="{FF2B5EF4-FFF2-40B4-BE49-F238E27FC236}">
                  <a16:creationId xmlns:a16="http://schemas.microsoft.com/office/drawing/2014/main" xmlns="" id="{A6013366-34AF-4BBE-8377-B182D37F69D5}"/>
                </a:ext>
              </a:extLst>
            </p:cNvPr>
            <p:cNvSpPr>
              <a:spLocks noEditPoints="1"/>
            </p:cNvSpPr>
            <p:nvPr/>
          </p:nvSpPr>
          <p:spPr bwMode="auto">
            <a:xfrm>
              <a:off x="2665" y="1893"/>
              <a:ext cx="3777" cy="2651"/>
            </a:xfrm>
            <a:custGeom>
              <a:avLst/>
              <a:gdLst>
                <a:gd name="T0" fmla="*/ 2850 w 8062"/>
                <a:gd name="T1" fmla="*/ 283 h 5649"/>
                <a:gd name="T2" fmla="*/ 3136 w 8062"/>
                <a:gd name="T3" fmla="*/ 938 h 5649"/>
                <a:gd name="T4" fmla="*/ 3296 w 8062"/>
                <a:gd name="T5" fmla="*/ 1038 h 5649"/>
                <a:gd name="T6" fmla="*/ 3539 w 8062"/>
                <a:gd name="T7" fmla="*/ 1876 h 5649"/>
                <a:gd name="T8" fmla="*/ 3530 w 8062"/>
                <a:gd name="T9" fmla="*/ 2488 h 5649"/>
                <a:gd name="T10" fmla="*/ 3217 w 8062"/>
                <a:gd name="T11" fmla="*/ 3168 h 5649"/>
                <a:gd name="T12" fmla="*/ 2397 w 8062"/>
                <a:gd name="T13" fmla="*/ 3633 h 5649"/>
                <a:gd name="T14" fmla="*/ 1043 w 8062"/>
                <a:gd name="T15" fmla="*/ 3878 h 5649"/>
                <a:gd name="T16" fmla="*/ 527 w 8062"/>
                <a:gd name="T17" fmla="*/ 4535 h 5649"/>
                <a:gd name="T18" fmla="*/ 301 w 8062"/>
                <a:gd name="T19" fmla="*/ 4912 h 5649"/>
                <a:gd name="T20" fmla="*/ 8062 w 8062"/>
                <a:gd name="T21" fmla="*/ 5649 h 5649"/>
                <a:gd name="T22" fmla="*/ 6579 w 8062"/>
                <a:gd name="T23" fmla="*/ 4828 h 5649"/>
                <a:gd name="T24" fmla="*/ 6097 w 8062"/>
                <a:gd name="T25" fmla="*/ 5010 h 5649"/>
                <a:gd name="T26" fmla="*/ 5982 w 8062"/>
                <a:gd name="T27" fmla="*/ 5207 h 5649"/>
                <a:gd name="T28" fmla="*/ 5753 w 8062"/>
                <a:gd name="T29" fmla="*/ 5153 h 5649"/>
                <a:gd name="T30" fmla="*/ 5749 w 8062"/>
                <a:gd name="T31" fmla="*/ 4196 h 5649"/>
                <a:gd name="T32" fmla="*/ 5767 w 8062"/>
                <a:gd name="T33" fmla="*/ 3233 h 5649"/>
                <a:gd name="T34" fmla="*/ 5840 w 8062"/>
                <a:gd name="T35" fmla="*/ 2054 h 5649"/>
                <a:gd name="T36" fmla="*/ 5779 w 8062"/>
                <a:gd name="T37" fmla="*/ 1703 h 5649"/>
                <a:gd name="T38" fmla="*/ 5437 w 8062"/>
                <a:gd name="T39" fmla="*/ 836 h 5649"/>
                <a:gd name="T40" fmla="*/ 3901 w 8062"/>
                <a:gd name="T41" fmla="*/ 694 h 5649"/>
                <a:gd name="T42" fmla="*/ 3615 w 8062"/>
                <a:gd name="T43" fmla="*/ 395 h 5649"/>
                <a:gd name="T44" fmla="*/ 3310 w 8062"/>
                <a:gd name="T45" fmla="*/ 0 h 5649"/>
                <a:gd name="T46" fmla="*/ 5232 w 8062"/>
                <a:gd name="T47" fmla="*/ 1168 h 5649"/>
                <a:gd name="T48" fmla="*/ 5368 w 8062"/>
                <a:gd name="T49" fmla="*/ 1472 h 5649"/>
                <a:gd name="T50" fmla="*/ 5467 w 8062"/>
                <a:gd name="T51" fmla="*/ 1747 h 5649"/>
                <a:gd name="T52" fmla="*/ 5336 w 8062"/>
                <a:gd name="T53" fmla="*/ 1740 h 5649"/>
                <a:gd name="T54" fmla="*/ 5147 w 8062"/>
                <a:gd name="T55" fmla="*/ 1452 h 5649"/>
                <a:gd name="T56" fmla="*/ 4914 w 8062"/>
                <a:gd name="T57" fmla="*/ 1130 h 5649"/>
                <a:gd name="T58" fmla="*/ 4222 w 8062"/>
                <a:gd name="T59" fmla="*/ 1975 h 5649"/>
                <a:gd name="T60" fmla="*/ 4125 w 8062"/>
                <a:gd name="T61" fmla="*/ 2342 h 5649"/>
                <a:gd name="T62" fmla="*/ 3848 w 8062"/>
                <a:gd name="T63" fmla="*/ 2713 h 5649"/>
                <a:gd name="T64" fmla="*/ 3860 w 8062"/>
                <a:gd name="T65" fmla="*/ 2574 h 5649"/>
                <a:gd name="T66" fmla="*/ 4008 w 8062"/>
                <a:gd name="T67" fmla="*/ 1954 h 5649"/>
                <a:gd name="T68" fmla="*/ 4868 w 8062"/>
                <a:gd name="T69" fmla="*/ 3083 h 5649"/>
                <a:gd name="T70" fmla="*/ 4914 w 8062"/>
                <a:gd name="T71" fmla="*/ 3718 h 5649"/>
                <a:gd name="T72" fmla="*/ 5094 w 8062"/>
                <a:gd name="T73" fmla="*/ 4404 h 5649"/>
                <a:gd name="T74" fmla="*/ 5251 w 8062"/>
                <a:gd name="T75" fmla="*/ 4870 h 5649"/>
                <a:gd name="T76" fmla="*/ 5100 w 8062"/>
                <a:gd name="T77" fmla="*/ 5237 h 5649"/>
                <a:gd name="T78" fmla="*/ 4903 w 8062"/>
                <a:gd name="T79" fmla="*/ 5412 h 5649"/>
                <a:gd name="T80" fmla="*/ 4305 w 8062"/>
                <a:gd name="T81" fmla="*/ 5387 h 5649"/>
                <a:gd name="T82" fmla="*/ 4241 w 8062"/>
                <a:gd name="T83" fmla="*/ 5176 h 5649"/>
                <a:gd name="T84" fmla="*/ 4440 w 8062"/>
                <a:gd name="T85" fmla="*/ 4865 h 5649"/>
                <a:gd name="T86" fmla="*/ 4104 w 8062"/>
                <a:gd name="T87" fmla="*/ 3677 h 5649"/>
                <a:gd name="T88" fmla="*/ 4268 w 8062"/>
                <a:gd name="T89" fmla="*/ 3474 h 5649"/>
                <a:gd name="T90" fmla="*/ 4586 w 8062"/>
                <a:gd name="T91" fmla="*/ 3133 h 5649"/>
                <a:gd name="T92" fmla="*/ 4783 w 8062"/>
                <a:gd name="T93" fmla="*/ 2999 h 5649"/>
                <a:gd name="T94" fmla="*/ 3461 w 8062"/>
                <a:gd name="T95" fmla="*/ 3744 h 5649"/>
                <a:gd name="T96" fmla="*/ 3683 w 8062"/>
                <a:gd name="T97" fmla="*/ 4600 h 5649"/>
                <a:gd name="T98" fmla="*/ 3901 w 8062"/>
                <a:gd name="T99" fmla="*/ 4827 h 5649"/>
                <a:gd name="T100" fmla="*/ 3949 w 8062"/>
                <a:gd name="T101" fmla="*/ 5115 h 5649"/>
                <a:gd name="T102" fmla="*/ 3785 w 8062"/>
                <a:gd name="T103" fmla="*/ 5301 h 5649"/>
                <a:gd name="T104" fmla="*/ 2935 w 8062"/>
                <a:gd name="T105" fmla="*/ 5351 h 5649"/>
                <a:gd name="T106" fmla="*/ 2393 w 8062"/>
                <a:gd name="T107" fmla="*/ 5040 h 5649"/>
                <a:gd name="T108" fmla="*/ 2160 w 8062"/>
                <a:gd name="T109" fmla="*/ 4685 h 5649"/>
                <a:gd name="T110" fmla="*/ 1782 w 8062"/>
                <a:gd name="T111" fmla="*/ 4102 h 5649"/>
                <a:gd name="T112" fmla="*/ 2536 w 8062"/>
                <a:gd name="T113" fmla="*/ 3804 h 5649"/>
                <a:gd name="T114" fmla="*/ 2850 w 8062"/>
                <a:gd name="T115" fmla="*/ 3539 h 5649"/>
                <a:gd name="T116" fmla="*/ 3116 w 8062"/>
                <a:gd name="T117" fmla="*/ 3398 h 5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62" h="5649">
                  <a:moveTo>
                    <a:pt x="3310" y="0"/>
                  </a:moveTo>
                  <a:cubicBezTo>
                    <a:pt x="3302" y="0"/>
                    <a:pt x="3293" y="1"/>
                    <a:pt x="3285" y="2"/>
                  </a:cubicBezTo>
                  <a:cubicBezTo>
                    <a:pt x="3221" y="11"/>
                    <a:pt x="3157" y="27"/>
                    <a:pt x="3096" y="47"/>
                  </a:cubicBezTo>
                  <a:cubicBezTo>
                    <a:pt x="3039" y="66"/>
                    <a:pt x="2986" y="96"/>
                    <a:pt x="2940" y="135"/>
                  </a:cubicBezTo>
                  <a:cubicBezTo>
                    <a:pt x="2894" y="174"/>
                    <a:pt x="2865" y="226"/>
                    <a:pt x="2850" y="283"/>
                  </a:cubicBezTo>
                  <a:cubicBezTo>
                    <a:pt x="2838" y="334"/>
                    <a:pt x="2838" y="386"/>
                    <a:pt x="2850" y="437"/>
                  </a:cubicBezTo>
                  <a:cubicBezTo>
                    <a:pt x="2863" y="483"/>
                    <a:pt x="2889" y="525"/>
                    <a:pt x="2926" y="556"/>
                  </a:cubicBezTo>
                  <a:cubicBezTo>
                    <a:pt x="2946" y="572"/>
                    <a:pt x="2960" y="592"/>
                    <a:pt x="2967" y="617"/>
                  </a:cubicBezTo>
                  <a:cubicBezTo>
                    <a:pt x="2977" y="651"/>
                    <a:pt x="2988" y="684"/>
                    <a:pt x="2997" y="716"/>
                  </a:cubicBezTo>
                  <a:cubicBezTo>
                    <a:pt x="3020" y="802"/>
                    <a:pt x="3067" y="880"/>
                    <a:pt x="3136" y="938"/>
                  </a:cubicBezTo>
                  <a:cubicBezTo>
                    <a:pt x="3166" y="965"/>
                    <a:pt x="3207" y="974"/>
                    <a:pt x="3246" y="965"/>
                  </a:cubicBezTo>
                  <a:cubicBezTo>
                    <a:pt x="3249" y="963"/>
                    <a:pt x="3253" y="963"/>
                    <a:pt x="3257" y="963"/>
                  </a:cubicBezTo>
                  <a:cubicBezTo>
                    <a:pt x="3269" y="963"/>
                    <a:pt x="3281" y="968"/>
                    <a:pt x="3288" y="979"/>
                  </a:cubicBezTo>
                  <a:cubicBezTo>
                    <a:pt x="3295" y="989"/>
                    <a:pt x="3300" y="1002"/>
                    <a:pt x="3300" y="1014"/>
                  </a:cubicBezTo>
                  <a:cubicBezTo>
                    <a:pt x="3300" y="1023"/>
                    <a:pt x="3299" y="1031"/>
                    <a:pt x="3296" y="1038"/>
                  </a:cubicBezTo>
                  <a:cubicBezTo>
                    <a:pt x="3287" y="1060"/>
                    <a:pt x="3279" y="1081"/>
                    <a:pt x="3274" y="1104"/>
                  </a:cubicBezTo>
                  <a:cubicBezTo>
                    <a:pt x="3262" y="1161"/>
                    <a:pt x="3256" y="1219"/>
                    <a:pt x="3260" y="1278"/>
                  </a:cubicBezTo>
                  <a:cubicBezTo>
                    <a:pt x="3263" y="1336"/>
                    <a:pt x="3281" y="1392"/>
                    <a:pt x="3309" y="1442"/>
                  </a:cubicBezTo>
                  <a:lnTo>
                    <a:pt x="3442" y="1668"/>
                  </a:lnTo>
                  <a:lnTo>
                    <a:pt x="3539" y="1876"/>
                  </a:lnTo>
                  <a:cubicBezTo>
                    <a:pt x="3550" y="1892"/>
                    <a:pt x="3555" y="1911"/>
                    <a:pt x="3557" y="1959"/>
                  </a:cubicBezTo>
                  <a:cubicBezTo>
                    <a:pt x="3557" y="1987"/>
                    <a:pt x="3559" y="2013"/>
                    <a:pt x="3559" y="2026"/>
                  </a:cubicBezTo>
                  <a:lnTo>
                    <a:pt x="3559" y="2074"/>
                  </a:lnTo>
                  <a:cubicBezTo>
                    <a:pt x="3559" y="2153"/>
                    <a:pt x="3555" y="2229"/>
                    <a:pt x="3544" y="2308"/>
                  </a:cubicBezTo>
                  <a:cubicBezTo>
                    <a:pt x="3537" y="2368"/>
                    <a:pt x="3532" y="2428"/>
                    <a:pt x="3530" y="2488"/>
                  </a:cubicBezTo>
                  <a:cubicBezTo>
                    <a:pt x="3527" y="2566"/>
                    <a:pt x="3523" y="2642"/>
                    <a:pt x="3518" y="2725"/>
                  </a:cubicBezTo>
                  <a:cubicBezTo>
                    <a:pt x="3514" y="2782"/>
                    <a:pt x="3503" y="2840"/>
                    <a:pt x="3486" y="2896"/>
                  </a:cubicBezTo>
                  <a:cubicBezTo>
                    <a:pt x="3480" y="2916"/>
                    <a:pt x="3470" y="2935"/>
                    <a:pt x="3454" y="2951"/>
                  </a:cubicBezTo>
                  <a:lnTo>
                    <a:pt x="3309" y="3087"/>
                  </a:lnTo>
                  <a:lnTo>
                    <a:pt x="3217" y="3168"/>
                  </a:lnTo>
                  <a:cubicBezTo>
                    <a:pt x="3060" y="3239"/>
                    <a:pt x="2910" y="3326"/>
                    <a:pt x="2771" y="3428"/>
                  </a:cubicBezTo>
                  <a:lnTo>
                    <a:pt x="2657" y="3511"/>
                  </a:lnTo>
                  <a:lnTo>
                    <a:pt x="2596" y="3576"/>
                  </a:lnTo>
                  <a:lnTo>
                    <a:pt x="2486" y="3668"/>
                  </a:lnTo>
                  <a:lnTo>
                    <a:pt x="2397" y="3633"/>
                  </a:lnTo>
                  <a:cubicBezTo>
                    <a:pt x="2195" y="3761"/>
                    <a:pt x="1987" y="3880"/>
                    <a:pt x="1765" y="3987"/>
                  </a:cubicBezTo>
                  <a:lnTo>
                    <a:pt x="1715" y="4012"/>
                  </a:lnTo>
                  <a:cubicBezTo>
                    <a:pt x="1642" y="3947"/>
                    <a:pt x="1562" y="3892"/>
                    <a:pt x="1473" y="3848"/>
                  </a:cubicBezTo>
                  <a:cubicBezTo>
                    <a:pt x="1426" y="3825"/>
                    <a:pt x="1375" y="3805"/>
                    <a:pt x="1322" y="3791"/>
                  </a:cubicBezTo>
                  <a:cubicBezTo>
                    <a:pt x="1219" y="3765"/>
                    <a:pt x="1112" y="3798"/>
                    <a:pt x="1043" y="3878"/>
                  </a:cubicBezTo>
                  <a:cubicBezTo>
                    <a:pt x="991" y="3936"/>
                    <a:pt x="945" y="4001"/>
                    <a:pt x="910" y="4070"/>
                  </a:cubicBezTo>
                  <a:cubicBezTo>
                    <a:pt x="894" y="4100"/>
                    <a:pt x="871" y="4125"/>
                    <a:pt x="841" y="4144"/>
                  </a:cubicBezTo>
                  <a:cubicBezTo>
                    <a:pt x="816" y="4159"/>
                    <a:pt x="793" y="4178"/>
                    <a:pt x="774" y="4200"/>
                  </a:cubicBezTo>
                  <a:cubicBezTo>
                    <a:pt x="724" y="4251"/>
                    <a:pt x="683" y="4306"/>
                    <a:pt x="647" y="4367"/>
                  </a:cubicBezTo>
                  <a:cubicBezTo>
                    <a:pt x="612" y="4426"/>
                    <a:pt x="571" y="4482"/>
                    <a:pt x="527" y="4535"/>
                  </a:cubicBezTo>
                  <a:cubicBezTo>
                    <a:pt x="504" y="4561"/>
                    <a:pt x="483" y="4590"/>
                    <a:pt x="462" y="4620"/>
                  </a:cubicBezTo>
                  <a:cubicBezTo>
                    <a:pt x="441" y="4651"/>
                    <a:pt x="419" y="4687"/>
                    <a:pt x="404" y="4724"/>
                  </a:cubicBezTo>
                  <a:lnTo>
                    <a:pt x="338" y="4867"/>
                  </a:lnTo>
                  <a:lnTo>
                    <a:pt x="320" y="4897"/>
                  </a:lnTo>
                  <a:cubicBezTo>
                    <a:pt x="311" y="4902"/>
                    <a:pt x="304" y="4907"/>
                    <a:pt x="301" y="4912"/>
                  </a:cubicBezTo>
                  <a:cubicBezTo>
                    <a:pt x="273" y="4958"/>
                    <a:pt x="244" y="5002"/>
                    <a:pt x="214" y="5052"/>
                  </a:cubicBezTo>
                  <a:cubicBezTo>
                    <a:pt x="170" y="5124"/>
                    <a:pt x="133" y="5204"/>
                    <a:pt x="109" y="5282"/>
                  </a:cubicBezTo>
                  <a:cubicBezTo>
                    <a:pt x="75" y="5377"/>
                    <a:pt x="45" y="5476"/>
                    <a:pt x="18" y="5578"/>
                  </a:cubicBezTo>
                  <a:lnTo>
                    <a:pt x="0" y="5649"/>
                  </a:lnTo>
                  <a:lnTo>
                    <a:pt x="8062" y="5649"/>
                  </a:lnTo>
                  <a:lnTo>
                    <a:pt x="8062" y="5501"/>
                  </a:lnTo>
                  <a:lnTo>
                    <a:pt x="7167" y="5497"/>
                  </a:lnTo>
                  <a:cubicBezTo>
                    <a:pt x="7127" y="5490"/>
                    <a:pt x="7086" y="5472"/>
                    <a:pt x="7052" y="5446"/>
                  </a:cubicBezTo>
                  <a:cubicBezTo>
                    <a:pt x="6876" y="5301"/>
                    <a:pt x="6736" y="5117"/>
                    <a:pt x="6645" y="4905"/>
                  </a:cubicBezTo>
                  <a:cubicBezTo>
                    <a:pt x="6630" y="4874"/>
                    <a:pt x="6608" y="4847"/>
                    <a:pt x="6579" y="4828"/>
                  </a:cubicBezTo>
                  <a:cubicBezTo>
                    <a:pt x="6544" y="4805"/>
                    <a:pt x="6503" y="4793"/>
                    <a:pt x="6463" y="4793"/>
                  </a:cubicBezTo>
                  <a:cubicBezTo>
                    <a:pt x="6431" y="4791"/>
                    <a:pt x="6400" y="4802"/>
                    <a:pt x="6380" y="4821"/>
                  </a:cubicBezTo>
                  <a:cubicBezTo>
                    <a:pt x="6368" y="4830"/>
                    <a:pt x="6355" y="4840"/>
                    <a:pt x="6341" y="4853"/>
                  </a:cubicBezTo>
                  <a:cubicBezTo>
                    <a:pt x="6288" y="4898"/>
                    <a:pt x="6230" y="4937"/>
                    <a:pt x="6168" y="4971"/>
                  </a:cubicBezTo>
                  <a:lnTo>
                    <a:pt x="6097" y="5010"/>
                  </a:lnTo>
                  <a:lnTo>
                    <a:pt x="6032" y="5038"/>
                  </a:lnTo>
                  <a:cubicBezTo>
                    <a:pt x="6016" y="5047"/>
                    <a:pt x="6004" y="5057"/>
                    <a:pt x="5993" y="5068"/>
                  </a:cubicBezTo>
                  <a:cubicBezTo>
                    <a:pt x="5979" y="5084"/>
                    <a:pt x="5972" y="5103"/>
                    <a:pt x="5974" y="5125"/>
                  </a:cubicBezTo>
                  <a:cubicBezTo>
                    <a:pt x="5974" y="5148"/>
                    <a:pt x="5977" y="5172"/>
                    <a:pt x="5981" y="5194"/>
                  </a:cubicBezTo>
                  <a:cubicBezTo>
                    <a:pt x="5983" y="5199"/>
                    <a:pt x="5982" y="5202"/>
                    <a:pt x="5982" y="5207"/>
                  </a:cubicBezTo>
                  <a:cubicBezTo>
                    <a:pt x="5982" y="5227"/>
                    <a:pt x="5974" y="5246"/>
                    <a:pt x="5958" y="5259"/>
                  </a:cubicBezTo>
                  <a:lnTo>
                    <a:pt x="5854" y="5344"/>
                  </a:lnTo>
                  <a:lnTo>
                    <a:pt x="5836" y="5345"/>
                  </a:lnTo>
                  <a:cubicBezTo>
                    <a:pt x="5794" y="5345"/>
                    <a:pt x="5758" y="5312"/>
                    <a:pt x="5756" y="5269"/>
                  </a:cubicBezTo>
                  <a:lnTo>
                    <a:pt x="5753" y="5153"/>
                  </a:lnTo>
                  <a:lnTo>
                    <a:pt x="5760" y="4909"/>
                  </a:lnTo>
                  <a:lnTo>
                    <a:pt x="5766" y="4646"/>
                  </a:lnTo>
                  <a:lnTo>
                    <a:pt x="5762" y="4417"/>
                  </a:lnTo>
                  <a:cubicBezTo>
                    <a:pt x="5762" y="4401"/>
                    <a:pt x="5764" y="4385"/>
                    <a:pt x="5764" y="4367"/>
                  </a:cubicBezTo>
                  <a:cubicBezTo>
                    <a:pt x="5764" y="4311"/>
                    <a:pt x="5758" y="4251"/>
                    <a:pt x="5749" y="4196"/>
                  </a:cubicBezTo>
                  <a:cubicBezTo>
                    <a:pt x="5737" y="4109"/>
                    <a:pt x="5730" y="4023"/>
                    <a:pt x="5730" y="3934"/>
                  </a:cubicBezTo>
                  <a:cubicBezTo>
                    <a:pt x="5730" y="3876"/>
                    <a:pt x="5734" y="3817"/>
                    <a:pt x="5741" y="3758"/>
                  </a:cubicBezTo>
                  <a:lnTo>
                    <a:pt x="5760" y="3567"/>
                  </a:lnTo>
                  <a:lnTo>
                    <a:pt x="5771" y="3408"/>
                  </a:lnTo>
                  <a:lnTo>
                    <a:pt x="5767" y="3233"/>
                  </a:lnTo>
                  <a:lnTo>
                    <a:pt x="5774" y="3033"/>
                  </a:lnTo>
                  <a:lnTo>
                    <a:pt x="5771" y="2612"/>
                  </a:lnTo>
                  <a:lnTo>
                    <a:pt x="5748" y="2101"/>
                  </a:lnTo>
                  <a:cubicBezTo>
                    <a:pt x="5750" y="2089"/>
                    <a:pt x="5759" y="2081"/>
                    <a:pt x="5771" y="2079"/>
                  </a:cubicBezTo>
                  <a:cubicBezTo>
                    <a:pt x="5796" y="2076"/>
                    <a:pt x="5819" y="2068"/>
                    <a:pt x="5840" y="2054"/>
                  </a:cubicBezTo>
                  <a:cubicBezTo>
                    <a:pt x="5866" y="2038"/>
                    <a:pt x="5893" y="2019"/>
                    <a:pt x="5917" y="2000"/>
                  </a:cubicBezTo>
                  <a:cubicBezTo>
                    <a:pt x="5944" y="1978"/>
                    <a:pt x="5958" y="1945"/>
                    <a:pt x="5958" y="1911"/>
                  </a:cubicBezTo>
                  <a:cubicBezTo>
                    <a:pt x="5958" y="1890"/>
                    <a:pt x="5953" y="1869"/>
                    <a:pt x="5940" y="1851"/>
                  </a:cubicBezTo>
                  <a:cubicBezTo>
                    <a:pt x="5914" y="1808"/>
                    <a:pt x="5878" y="1774"/>
                    <a:pt x="5836" y="1749"/>
                  </a:cubicBezTo>
                  <a:cubicBezTo>
                    <a:pt x="5815" y="1737"/>
                    <a:pt x="5795" y="1721"/>
                    <a:pt x="5779" y="1703"/>
                  </a:cubicBezTo>
                  <a:cubicBezTo>
                    <a:pt x="5718" y="1638"/>
                    <a:pt x="5679" y="1556"/>
                    <a:pt x="5668" y="1478"/>
                  </a:cubicBezTo>
                  <a:cubicBezTo>
                    <a:pt x="5651" y="1360"/>
                    <a:pt x="5637" y="1242"/>
                    <a:pt x="5625" y="1110"/>
                  </a:cubicBezTo>
                  <a:cubicBezTo>
                    <a:pt x="5619" y="1064"/>
                    <a:pt x="5608" y="1017"/>
                    <a:pt x="5589" y="973"/>
                  </a:cubicBezTo>
                  <a:cubicBezTo>
                    <a:pt x="5573" y="935"/>
                    <a:pt x="5545" y="903"/>
                    <a:pt x="5510" y="880"/>
                  </a:cubicBezTo>
                  <a:cubicBezTo>
                    <a:pt x="5487" y="864"/>
                    <a:pt x="5461" y="850"/>
                    <a:pt x="5437" y="836"/>
                  </a:cubicBezTo>
                  <a:cubicBezTo>
                    <a:pt x="5193" y="693"/>
                    <a:pt x="4925" y="598"/>
                    <a:pt x="4643" y="553"/>
                  </a:cubicBezTo>
                  <a:cubicBezTo>
                    <a:pt x="4588" y="545"/>
                    <a:pt x="4531" y="548"/>
                    <a:pt x="4482" y="562"/>
                  </a:cubicBezTo>
                  <a:cubicBezTo>
                    <a:pt x="4392" y="588"/>
                    <a:pt x="4304" y="613"/>
                    <a:pt x="4214" y="643"/>
                  </a:cubicBezTo>
                  <a:cubicBezTo>
                    <a:pt x="4170" y="657"/>
                    <a:pt x="4122" y="666"/>
                    <a:pt x="4074" y="670"/>
                  </a:cubicBezTo>
                  <a:cubicBezTo>
                    <a:pt x="4016" y="675"/>
                    <a:pt x="3959" y="682"/>
                    <a:pt x="3901" y="694"/>
                  </a:cubicBezTo>
                  <a:cubicBezTo>
                    <a:pt x="3887" y="698"/>
                    <a:pt x="3872" y="700"/>
                    <a:pt x="3857" y="700"/>
                  </a:cubicBezTo>
                  <a:cubicBezTo>
                    <a:pt x="3837" y="700"/>
                    <a:pt x="3816" y="697"/>
                    <a:pt x="3798" y="691"/>
                  </a:cubicBezTo>
                  <a:cubicBezTo>
                    <a:pt x="3769" y="682"/>
                    <a:pt x="3744" y="664"/>
                    <a:pt x="3740" y="664"/>
                  </a:cubicBezTo>
                  <a:cubicBezTo>
                    <a:pt x="3719" y="632"/>
                    <a:pt x="3699" y="601"/>
                    <a:pt x="3677" y="559"/>
                  </a:cubicBezTo>
                  <a:cubicBezTo>
                    <a:pt x="3647" y="508"/>
                    <a:pt x="3626" y="453"/>
                    <a:pt x="3615" y="395"/>
                  </a:cubicBezTo>
                  <a:cubicBezTo>
                    <a:pt x="3612" y="370"/>
                    <a:pt x="3606" y="345"/>
                    <a:pt x="3599" y="318"/>
                  </a:cubicBezTo>
                  <a:cubicBezTo>
                    <a:pt x="3590" y="278"/>
                    <a:pt x="3578" y="237"/>
                    <a:pt x="3564" y="196"/>
                  </a:cubicBezTo>
                  <a:cubicBezTo>
                    <a:pt x="3550" y="154"/>
                    <a:pt x="3525" y="117"/>
                    <a:pt x="3491" y="91"/>
                  </a:cubicBezTo>
                  <a:cubicBezTo>
                    <a:pt x="3459" y="62"/>
                    <a:pt x="3423" y="40"/>
                    <a:pt x="3384" y="19"/>
                  </a:cubicBezTo>
                  <a:cubicBezTo>
                    <a:pt x="3361" y="7"/>
                    <a:pt x="3336" y="0"/>
                    <a:pt x="3310" y="0"/>
                  </a:cubicBezTo>
                  <a:close/>
                  <a:moveTo>
                    <a:pt x="4937" y="1122"/>
                  </a:moveTo>
                  <a:lnTo>
                    <a:pt x="5024" y="1124"/>
                  </a:lnTo>
                  <a:lnTo>
                    <a:pt x="5100" y="1133"/>
                  </a:lnTo>
                  <a:lnTo>
                    <a:pt x="5218" y="1156"/>
                  </a:lnTo>
                  <a:cubicBezTo>
                    <a:pt x="5224" y="1158"/>
                    <a:pt x="5230" y="1161"/>
                    <a:pt x="5232" y="1168"/>
                  </a:cubicBezTo>
                  <a:lnTo>
                    <a:pt x="5264" y="1237"/>
                  </a:lnTo>
                  <a:lnTo>
                    <a:pt x="5287" y="1288"/>
                  </a:lnTo>
                  <a:lnTo>
                    <a:pt x="5303" y="1332"/>
                  </a:lnTo>
                  <a:lnTo>
                    <a:pt x="5327" y="1390"/>
                  </a:lnTo>
                  <a:lnTo>
                    <a:pt x="5368" y="1472"/>
                  </a:lnTo>
                  <a:lnTo>
                    <a:pt x="5393" y="1516"/>
                  </a:lnTo>
                  <a:lnTo>
                    <a:pt x="5421" y="1584"/>
                  </a:lnTo>
                  <a:lnTo>
                    <a:pt x="5447" y="1664"/>
                  </a:lnTo>
                  <a:lnTo>
                    <a:pt x="5462" y="1724"/>
                  </a:lnTo>
                  <a:lnTo>
                    <a:pt x="5467" y="1747"/>
                  </a:lnTo>
                  <a:cubicBezTo>
                    <a:pt x="5468" y="1750"/>
                    <a:pt x="5469" y="1755"/>
                    <a:pt x="5469" y="1759"/>
                  </a:cubicBezTo>
                  <a:cubicBezTo>
                    <a:pt x="5469" y="1784"/>
                    <a:pt x="5448" y="1805"/>
                    <a:pt x="5423" y="1805"/>
                  </a:cubicBezTo>
                  <a:lnTo>
                    <a:pt x="5421" y="1805"/>
                  </a:lnTo>
                  <a:cubicBezTo>
                    <a:pt x="5413" y="1805"/>
                    <a:pt x="5402" y="1802"/>
                    <a:pt x="5393" y="1796"/>
                  </a:cubicBezTo>
                  <a:lnTo>
                    <a:pt x="5336" y="1740"/>
                  </a:lnTo>
                  <a:lnTo>
                    <a:pt x="5277" y="1676"/>
                  </a:lnTo>
                  <a:lnTo>
                    <a:pt x="5241" y="1638"/>
                  </a:lnTo>
                  <a:lnTo>
                    <a:pt x="5213" y="1595"/>
                  </a:lnTo>
                  <a:lnTo>
                    <a:pt x="5192" y="1554"/>
                  </a:lnTo>
                  <a:cubicBezTo>
                    <a:pt x="5176" y="1521"/>
                    <a:pt x="5159" y="1488"/>
                    <a:pt x="5147" y="1452"/>
                  </a:cubicBezTo>
                  <a:lnTo>
                    <a:pt x="5068" y="1362"/>
                  </a:lnTo>
                  <a:lnTo>
                    <a:pt x="4969" y="1252"/>
                  </a:lnTo>
                  <a:lnTo>
                    <a:pt x="4890" y="1175"/>
                  </a:lnTo>
                  <a:cubicBezTo>
                    <a:pt x="4884" y="1170"/>
                    <a:pt x="4884" y="1162"/>
                    <a:pt x="4891" y="1159"/>
                  </a:cubicBezTo>
                  <a:lnTo>
                    <a:pt x="4914" y="1130"/>
                  </a:lnTo>
                  <a:cubicBezTo>
                    <a:pt x="4919" y="1125"/>
                    <a:pt x="4928" y="1122"/>
                    <a:pt x="4937" y="1122"/>
                  </a:cubicBezTo>
                  <a:close/>
                  <a:moveTo>
                    <a:pt x="4088" y="1868"/>
                  </a:moveTo>
                  <a:cubicBezTo>
                    <a:pt x="4102" y="1868"/>
                    <a:pt x="4114" y="1874"/>
                    <a:pt x="4125" y="1885"/>
                  </a:cubicBezTo>
                  <a:lnTo>
                    <a:pt x="4178" y="1925"/>
                  </a:lnTo>
                  <a:lnTo>
                    <a:pt x="4222" y="1975"/>
                  </a:lnTo>
                  <a:cubicBezTo>
                    <a:pt x="4235" y="1989"/>
                    <a:pt x="4241" y="2006"/>
                    <a:pt x="4241" y="2024"/>
                  </a:cubicBezTo>
                  <a:cubicBezTo>
                    <a:pt x="4241" y="2036"/>
                    <a:pt x="4240" y="2049"/>
                    <a:pt x="4237" y="2058"/>
                  </a:cubicBezTo>
                  <a:cubicBezTo>
                    <a:pt x="4231" y="2079"/>
                    <a:pt x="4227" y="2100"/>
                    <a:pt x="4222" y="2120"/>
                  </a:cubicBezTo>
                  <a:cubicBezTo>
                    <a:pt x="4217" y="2157"/>
                    <a:pt x="4205" y="2192"/>
                    <a:pt x="4191" y="2220"/>
                  </a:cubicBezTo>
                  <a:cubicBezTo>
                    <a:pt x="4170" y="2261"/>
                    <a:pt x="4148" y="2300"/>
                    <a:pt x="4125" y="2342"/>
                  </a:cubicBezTo>
                  <a:cubicBezTo>
                    <a:pt x="4111" y="2369"/>
                    <a:pt x="4095" y="2395"/>
                    <a:pt x="4077" y="2419"/>
                  </a:cubicBezTo>
                  <a:cubicBezTo>
                    <a:pt x="4060" y="2444"/>
                    <a:pt x="4044" y="2471"/>
                    <a:pt x="4028" y="2495"/>
                  </a:cubicBezTo>
                  <a:cubicBezTo>
                    <a:pt x="4007" y="2525"/>
                    <a:pt x="3988" y="2555"/>
                    <a:pt x="3965" y="2583"/>
                  </a:cubicBezTo>
                  <a:cubicBezTo>
                    <a:pt x="3935" y="2624"/>
                    <a:pt x="3903" y="2663"/>
                    <a:pt x="3867" y="2704"/>
                  </a:cubicBezTo>
                  <a:cubicBezTo>
                    <a:pt x="3862" y="2711"/>
                    <a:pt x="3855" y="2713"/>
                    <a:pt x="3848" y="2713"/>
                  </a:cubicBezTo>
                  <a:cubicBezTo>
                    <a:pt x="3845" y="2713"/>
                    <a:pt x="3842" y="2712"/>
                    <a:pt x="3841" y="2711"/>
                  </a:cubicBezTo>
                  <a:cubicBezTo>
                    <a:pt x="3833" y="2711"/>
                    <a:pt x="3828" y="2704"/>
                    <a:pt x="3828" y="2697"/>
                  </a:cubicBezTo>
                  <a:cubicBezTo>
                    <a:pt x="3826" y="2693"/>
                    <a:pt x="3827" y="2690"/>
                    <a:pt x="3827" y="2686"/>
                  </a:cubicBezTo>
                  <a:cubicBezTo>
                    <a:pt x="3827" y="2672"/>
                    <a:pt x="3831" y="2658"/>
                    <a:pt x="3836" y="2646"/>
                  </a:cubicBezTo>
                  <a:lnTo>
                    <a:pt x="3860" y="2574"/>
                  </a:lnTo>
                  <a:lnTo>
                    <a:pt x="3881" y="2513"/>
                  </a:lnTo>
                  <a:cubicBezTo>
                    <a:pt x="3909" y="2426"/>
                    <a:pt x="3936" y="2335"/>
                    <a:pt x="3961" y="2216"/>
                  </a:cubicBezTo>
                  <a:cubicBezTo>
                    <a:pt x="3970" y="2170"/>
                    <a:pt x="3980" y="2125"/>
                    <a:pt x="3984" y="2109"/>
                  </a:cubicBezTo>
                  <a:cubicBezTo>
                    <a:pt x="3991" y="2076"/>
                    <a:pt x="3995" y="2042"/>
                    <a:pt x="3995" y="2008"/>
                  </a:cubicBezTo>
                  <a:cubicBezTo>
                    <a:pt x="3996" y="1989"/>
                    <a:pt x="4001" y="1971"/>
                    <a:pt x="4008" y="1954"/>
                  </a:cubicBezTo>
                  <a:lnTo>
                    <a:pt x="4044" y="1895"/>
                  </a:lnTo>
                  <a:cubicBezTo>
                    <a:pt x="4052" y="1879"/>
                    <a:pt x="4070" y="1868"/>
                    <a:pt x="4088" y="1868"/>
                  </a:cubicBezTo>
                  <a:close/>
                  <a:moveTo>
                    <a:pt x="4794" y="2998"/>
                  </a:moveTo>
                  <a:cubicBezTo>
                    <a:pt x="4805" y="2999"/>
                    <a:pt x="4815" y="3003"/>
                    <a:pt x="4823" y="3010"/>
                  </a:cubicBezTo>
                  <a:cubicBezTo>
                    <a:pt x="4846" y="3027"/>
                    <a:pt x="4861" y="3055"/>
                    <a:pt x="4868" y="3083"/>
                  </a:cubicBezTo>
                  <a:lnTo>
                    <a:pt x="4877" y="3179"/>
                  </a:lnTo>
                  <a:lnTo>
                    <a:pt x="4888" y="3272"/>
                  </a:lnTo>
                  <a:lnTo>
                    <a:pt x="4914" y="3459"/>
                  </a:lnTo>
                  <a:cubicBezTo>
                    <a:pt x="4919" y="3505"/>
                    <a:pt x="4923" y="3549"/>
                    <a:pt x="4923" y="3593"/>
                  </a:cubicBezTo>
                  <a:cubicBezTo>
                    <a:pt x="4923" y="3636"/>
                    <a:pt x="4919" y="3677"/>
                    <a:pt x="4914" y="3718"/>
                  </a:cubicBezTo>
                  <a:cubicBezTo>
                    <a:pt x="4912" y="3734"/>
                    <a:pt x="4913" y="3749"/>
                    <a:pt x="4913" y="3765"/>
                  </a:cubicBezTo>
                  <a:cubicBezTo>
                    <a:pt x="4913" y="3811"/>
                    <a:pt x="4920" y="3857"/>
                    <a:pt x="4936" y="3899"/>
                  </a:cubicBezTo>
                  <a:cubicBezTo>
                    <a:pt x="4948" y="3931"/>
                    <a:pt x="4962" y="3961"/>
                    <a:pt x="4978" y="3989"/>
                  </a:cubicBezTo>
                  <a:cubicBezTo>
                    <a:pt x="5018" y="4065"/>
                    <a:pt x="5049" y="4144"/>
                    <a:pt x="5070" y="4227"/>
                  </a:cubicBezTo>
                  <a:cubicBezTo>
                    <a:pt x="5084" y="4286"/>
                    <a:pt x="5092" y="4344"/>
                    <a:pt x="5094" y="4404"/>
                  </a:cubicBezTo>
                  <a:cubicBezTo>
                    <a:pt x="5098" y="4501"/>
                    <a:pt x="5111" y="4599"/>
                    <a:pt x="5132" y="4694"/>
                  </a:cubicBezTo>
                  <a:cubicBezTo>
                    <a:pt x="5144" y="4750"/>
                    <a:pt x="5153" y="4796"/>
                    <a:pt x="5163" y="4846"/>
                  </a:cubicBezTo>
                  <a:cubicBezTo>
                    <a:pt x="5165" y="4858"/>
                    <a:pt x="5181" y="4870"/>
                    <a:pt x="5198" y="4870"/>
                  </a:cubicBezTo>
                  <a:cubicBezTo>
                    <a:pt x="5202" y="4870"/>
                    <a:pt x="5206" y="4870"/>
                    <a:pt x="5209" y="4869"/>
                  </a:cubicBezTo>
                  <a:lnTo>
                    <a:pt x="5251" y="4870"/>
                  </a:lnTo>
                  <a:cubicBezTo>
                    <a:pt x="5260" y="4870"/>
                    <a:pt x="5269" y="4877"/>
                    <a:pt x="5271" y="4886"/>
                  </a:cubicBezTo>
                  <a:cubicBezTo>
                    <a:pt x="5284" y="4929"/>
                    <a:pt x="5289" y="4971"/>
                    <a:pt x="5289" y="5013"/>
                  </a:cubicBezTo>
                  <a:cubicBezTo>
                    <a:pt x="5289" y="5054"/>
                    <a:pt x="5283" y="5094"/>
                    <a:pt x="5273" y="5133"/>
                  </a:cubicBezTo>
                  <a:cubicBezTo>
                    <a:pt x="5264" y="5172"/>
                    <a:pt x="5236" y="5202"/>
                    <a:pt x="5198" y="5214"/>
                  </a:cubicBezTo>
                  <a:cubicBezTo>
                    <a:pt x="5167" y="5225"/>
                    <a:pt x="5133" y="5234"/>
                    <a:pt x="5100" y="5237"/>
                  </a:cubicBezTo>
                  <a:cubicBezTo>
                    <a:pt x="5068" y="5243"/>
                    <a:pt x="5041" y="5265"/>
                    <a:pt x="5036" y="5295"/>
                  </a:cubicBezTo>
                  <a:cubicBezTo>
                    <a:pt x="5032" y="5310"/>
                    <a:pt x="5031" y="5322"/>
                    <a:pt x="5031" y="5335"/>
                  </a:cubicBezTo>
                  <a:lnTo>
                    <a:pt x="5031" y="5336"/>
                  </a:lnTo>
                  <a:cubicBezTo>
                    <a:pt x="5031" y="5366"/>
                    <a:pt x="5011" y="5390"/>
                    <a:pt x="4985" y="5397"/>
                  </a:cubicBezTo>
                  <a:cubicBezTo>
                    <a:pt x="4958" y="5405"/>
                    <a:pt x="4930" y="5410"/>
                    <a:pt x="4903" y="5412"/>
                  </a:cubicBezTo>
                  <a:cubicBezTo>
                    <a:pt x="4863" y="5416"/>
                    <a:pt x="4822" y="5421"/>
                    <a:pt x="4780" y="5428"/>
                  </a:cubicBezTo>
                  <a:lnTo>
                    <a:pt x="4651" y="5432"/>
                  </a:lnTo>
                  <a:lnTo>
                    <a:pt x="4501" y="5425"/>
                  </a:lnTo>
                  <a:lnTo>
                    <a:pt x="4382" y="5405"/>
                  </a:lnTo>
                  <a:lnTo>
                    <a:pt x="4305" y="5387"/>
                  </a:lnTo>
                  <a:lnTo>
                    <a:pt x="4188" y="5364"/>
                  </a:lnTo>
                  <a:lnTo>
                    <a:pt x="4109" y="5349"/>
                  </a:lnTo>
                  <a:lnTo>
                    <a:pt x="4014" y="5331"/>
                  </a:lnTo>
                  <a:lnTo>
                    <a:pt x="4231" y="5183"/>
                  </a:lnTo>
                  <a:lnTo>
                    <a:pt x="4241" y="5176"/>
                  </a:lnTo>
                  <a:lnTo>
                    <a:pt x="4282" y="5164"/>
                  </a:lnTo>
                  <a:lnTo>
                    <a:pt x="4363" y="5144"/>
                  </a:lnTo>
                  <a:lnTo>
                    <a:pt x="4521" y="5050"/>
                  </a:lnTo>
                  <a:lnTo>
                    <a:pt x="4512" y="5019"/>
                  </a:lnTo>
                  <a:cubicBezTo>
                    <a:pt x="4499" y="4964"/>
                    <a:pt x="4473" y="4911"/>
                    <a:pt x="4440" y="4865"/>
                  </a:cubicBezTo>
                  <a:cubicBezTo>
                    <a:pt x="4412" y="4824"/>
                    <a:pt x="4384" y="4782"/>
                    <a:pt x="4363" y="4736"/>
                  </a:cubicBezTo>
                  <a:cubicBezTo>
                    <a:pt x="4345" y="4701"/>
                    <a:pt x="4337" y="4665"/>
                    <a:pt x="4336" y="4626"/>
                  </a:cubicBezTo>
                  <a:cubicBezTo>
                    <a:pt x="4328" y="4505"/>
                    <a:pt x="4307" y="4383"/>
                    <a:pt x="4275" y="4263"/>
                  </a:cubicBezTo>
                  <a:cubicBezTo>
                    <a:pt x="4238" y="4133"/>
                    <a:pt x="4194" y="3998"/>
                    <a:pt x="4146" y="3864"/>
                  </a:cubicBezTo>
                  <a:cubicBezTo>
                    <a:pt x="4122" y="3799"/>
                    <a:pt x="4109" y="3737"/>
                    <a:pt x="4104" y="3677"/>
                  </a:cubicBezTo>
                  <a:cubicBezTo>
                    <a:pt x="4102" y="3663"/>
                    <a:pt x="4100" y="3648"/>
                    <a:pt x="4102" y="3634"/>
                  </a:cubicBezTo>
                  <a:cubicBezTo>
                    <a:pt x="4102" y="3625"/>
                    <a:pt x="4106" y="3617"/>
                    <a:pt x="4111" y="3610"/>
                  </a:cubicBezTo>
                  <a:lnTo>
                    <a:pt x="4159" y="3565"/>
                  </a:lnTo>
                  <a:lnTo>
                    <a:pt x="4215" y="3521"/>
                  </a:lnTo>
                  <a:lnTo>
                    <a:pt x="4268" y="3474"/>
                  </a:lnTo>
                  <a:lnTo>
                    <a:pt x="4333" y="3416"/>
                  </a:lnTo>
                  <a:lnTo>
                    <a:pt x="4374" y="3373"/>
                  </a:lnTo>
                  <a:lnTo>
                    <a:pt x="4552" y="3179"/>
                  </a:lnTo>
                  <a:lnTo>
                    <a:pt x="4575" y="3149"/>
                  </a:lnTo>
                  <a:lnTo>
                    <a:pt x="4586" y="3133"/>
                  </a:lnTo>
                  <a:cubicBezTo>
                    <a:pt x="4597" y="3117"/>
                    <a:pt x="4609" y="3101"/>
                    <a:pt x="4621" y="3085"/>
                  </a:cubicBezTo>
                  <a:cubicBezTo>
                    <a:pt x="4628" y="3077"/>
                    <a:pt x="4636" y="3071"/>
                    <a:pt x="4644" y="3065"/>
                  </a:cubicBezTo>
                  <a:lnTo>
                    <a:pt x="4716" y="3022"/>
                  </a:lnTo>
                  <a:lnTo>
                    <a:pt x="4769" y="3003"/>
                  </a:lnTo>
                  <a:cubicBezTo>
                    <a:pt x="4774" y="3001"/>
                    <a:pt x="4778" y="2999"/>
                    <a:pt x="4783" y="2999"/>
                  </a:cubicBezTo>
                  <a:cubicBezTo>
                    <a:pt x="4787" y="2998"/>
                    <a:pt x="4790" y="2998"/>
                    <a:pt x="4794" y="2998"/>
                  </a:cubicBezTo>
                  <a:close/>
                  <a:moveTo>
                    <a:pt x="3304" y="3302"/>
                  </a:moveTo>
                  <a:lnTo>
                    <a:pt x="3454" y="3712"/>
                  </a:lnTo>
                  <a:lnTo>
                    <a:pt x="3458" y="3728"/>
                  </a:lnTo>
                  <a:lnTo>
                    <a:pt x="3461" y="3744"/>
                  </a:lnTo>
                  <a:lnTo>
                    <a:pt x="3519" y="3938"/>
                  </a:lnTo>
                  <a:lnTo>
                    <a:pt x="3569" y="4138"/>
                  </a:lnTo>
                  <a:lnTo>
                    <a:pt x="3606" y="4265"/>
                  </a:lnTo>
                  <a:lnTo>
                    <a:pt x="3631" y="4360"/>
                  </a:lnTo>
                  <a:lnTo>
                    <a:pt x="3683" y="4600"/>
                  </a:lnTo>
                  <a:lnTo>
                    <a:pt x="3698" y="4676"/>
                  </a:lnTo>
                  <a:cubicBezTo>
                    <a:pt x="3707" y="4715"/>
                    <a:pt x="3724" y="4751"/>
                    <a:pt x="3752" y="4781"/>
                  </a:cubicBezTo>
                  <a:cubicBezTo>
                    <a:pt x="3763" y="4791"/>
                    <a:pt x="3775" y="4800"/>
                    <a:pt x="3788" y="4805"/>
                  </a:cubicBezTo>
                  <a:cubicBezTo>
                    <a:pt x="3818" y="4821"/>
                    <a:pt x="3850" y="4828"/>
                    <a:pt x="3883" y="4828"/>
                  </a:cubicBezTo>
                  <a:cubicBezTo>
                    <a:pt x="3889" y="4828"/>
                    <a:pt x="3896" y="4828"/>
                    <a:pt x="3901" y="4827"/>
                  </a:cubicBezTo>
                  <a:cubicBezTo>
                    <a:pt x="3924" y="4825"/>
                    <a:pt x="3947" y="4833"/>
                    <a:pt x="3961" y="4851"/>
                  </a:cubicBezTo>
                  <a:cubicBezTo>
                    <a:pt x="3993" y="4888"/>
                    <a:pt x="4012" y="4932"/>
                    <a:pt x="4019" y="4980"/>
                  </a:cubicBezTo>
                  <a:lnTo>
                    <a:pt x="4019" y="4987"/>
                  </a:lnTo>
                  <a:cubicBezTo>
                    <a:pt x="4019" y="4995"/>
                    <a:pt x="4017" y="5004"/>
                    <a:pt x="4014" y="5011"/>
                  </a:cubicBezTo>
                  <a:lnTo>
                    <a:pt x="3949" y="5115"/>
                  </a:lnTo>
                  <a:lnTo>
                    <a:pt x="3936" y="5135"/>
                  </a:lnTo>
                  <a:lnTo>
                    <a:pt x="3790" y="5218"/>
                  </a:lnTo>
                  <a:cubicBezTo>
                    <a:pt x="3779" y="5223"/>
                    <a:pt x="3772" y="5236"/>
                    <a:pt x="3772" y="5248"/>
                  </a:cubicBezTo>
                  <a:lnTo>
                    <a:pt x="3772" y="5253"/>
                  </a:lnTo>
                  <a:lnTo>
                    <a:pt x="3785" y="5301"/>
                  </a:lnTo>
                  <a:lnTo>
                    <a:pt x="3735" y="5290"/>
                  </a:lnTo>
                  <a:cubicBezTo>
                    <a:pt x="3671" y="5274"/>
                    <a:pt x="3606" y="5268"/>
                    <a:pt x="3537" y="5268"/>
                  </a:cubicBezTo>
                  <a:cubicBezTo>
                    <a:pt x="3498" y="5268"/>
                    <a:pt x="3458" y="5270"/>
                    <a:pt x="3419" y="5275"/>
                  </a:cubicBezTo>
                  <a:cubicBezTo>
                    <a:pt x="3343" y="5285"/>
                    <a:pt x="3266" y="5299"/>
                    <a:pt x="3186" y="5318"/>
                  </a:cubicBezTo>
                  <a:cubicBezTo>
                    <a:pt x="3105" y="5338"/>
                    <a:pt x="3022" y="5349"/>
                    <a:pt x="2935" y="5351"/>
                  </a:cubicBezTo>
                  <a:cubicBezTo>
                    <a:pt x="2877" y="5352"/>
                    <a:pt x="2819" y="5345"/>
                    <a:pt x="2764" y="5329"/>
                  </a:cubicBezTo>
                  <a:cubicBezTo>
                    <a:pt x="2741" y="5324"/>
                    <a:pt x="2714" y="5317"/>
                    <a:pt x="2689" y="5312"/>
                  </a:cubicBezTo>
                  <a:cubicBezTo>
                    <a:pt x="2638" y="5303"/>
                    <a:pt x="2593" y="5278"/>
                    <a:pt x="2559" y="5241"/>
                  </a:cubicBezTo>
                  <a:cubicBezTo>
                    <a:pt x="2534" y="5216"/>
                    <a:pt x="2504" y="5183"/>
                    <a:pt x="2473" y="5153"/>
                  </a:cubicBezTo>
                  <a:lnTo>
                    <a:pt x="2393" y="5040"/>
                  </a:lnTo>
                  <a:lnTo>
                    <a:pt x="2349" y="4969"/>
                  </a:lnTo>
                  <a:lnTo>
                    <a:pt x="2301" y="4900"/>
                  </a:lnTo>
                  <a:lnTo>
                    <a:pt x="2259" y="4839"/>
                  </a:lnTo>
                  <a:lnTo>
                    <a:pt x="2192" y="4736"/>
                  </a:lnTo>
                  <a:lnTo>
                    <a:pt x="2160" y="4685"/>
                  </a:lnTo>
                  <a:lnTo>
                    <a:pt x="2114" y="4591"/>
                  </a:lnTo>
                  <a:lnTo>
                    <a:pt x="2080" y="4517"/>
                  </a:lnTo>
                  <a:lnTo>
                    <a:pt x="2057" y="4471"/>
                  </a:lnTo>
                  <a:lnTo>
                    <a:pt x="2038" y="4434"/>
                  </a:lnTo>
                  <a:cubicBezTo>
                    <a:pt x="1971" y="4312"/>
                    <a:pt x="1886" y="4199"/>
                    <a:pt x="1782" y="4102"/>
                  </a:cubicBezTo>
                  <a:lnTo>
                    <a:pt x="1827" y="4093"/>
                  </a:lnTo>
                  <a:lnTo>
                    <a:pt x="1948" y="4067"/>
                  </a:lnTo>
                  <a:cubicBezTo>
                    <a:pt x="2031" y="4049"/>
                    <a:pt x="2111" y="4025"/>
                    <a:pt x="2188" y="3991"/>
                  </a:cubicBezTo>
                  <a:cubicBezTo>
                    <a:pt x="2255" y="3963"/>
                    <a:pt x="2306" y="3942"/>
                    <a:pt x="2358" y="3921"/>
                  </a:cubicBezTo>
                  <a:cubicBezTo>
                    <a:pt x="2419" y="3896"/>
                    <a:pt x="2481" y="3855"/>
                    <a:pt x="2536" y="3804"/>
                  </a:cubicBezTo>
                  <a:lnTo>
                    <a:pt x="2623" y="3731"/>
                  </a:lnTo>
                  <a:lnTo>
                    <a:pt x="2696" y="3657"/>
                  </a:lnTo>
                  <a:lnTo>
                    <a:pt x="2745" y="3616"/>
                  </a:lnTo>
                  <a:lnTo>
                    <a:pt x="2799" y="3576"/>
                  </a:lnTo>
                  <a:lnTo>
                    <a:pt x="2850" y="3539"/>
                  </a:lnTo>
                  <a:lnTo>
                    <a:pt x="2914" y="3500"/>
                  </a:lnTo>
                  <a:lnTo>
                    <a:pt x="2960" y="3475"/>
                  </a:lnTo>
                  <a:lnTo>
                    <a:pt x="3009" y="3451"/>
                  </a:lnTo>
                  <a:lnTo>
                    <a:pt x="3060" y="3426"/>
                  </a:lnTo>
                  <a:lnTo>
                    <a:pt x="3116" y="3398"/>
                  </a:lnTo>
                  <a:lnTo>
                    <a:pt x="3156" y="3377"/>
                  </a:lnTo>
                  <a:lnTo>
                    <a:pt x="3193" y="3354"/>
                  </a:lnTo>
                  <a:lnTo>
                    <a:pt x="3228" y="3334"/>
                  </a:lnTo>
                  <a:lnTo>
                    <a:pt x="3304" y="330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Line 97">
              <a:extLst>
                <a:ext uri="{FF2B5EF4-FFF2-40B4-BE49-F238E27FC236}">
                  <a16:creationId xmlns:a16="http://schemas.microsoft.com/office/drawing/2014/main" xmlns="" id="{DD97E9D8-FF43-440E-AECF-1E1D342F5B08}"/>
                </a:ext>
              </a:extLst>
            </p:cNvPr>
            <p:cNvSpPr>
              <a:spLocks noChangeShapeType="1"/>
            </p:cNvSpPr>
            <p:nvPr/>
          </p:nvSpPr>
          <p:spPr bwMode="auto">
            <a:xfrm>
              <a:off x="3967" y="2535"/>
              <a:ext cx="3" cy="3"/>
            </a:xfrm>
            <a:prstGeom prst="line">
              <a:avLst/>
            </a:prstGeom>
            <a:grpFill/>
            <a:ln w="1588" cap="flat">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9" name="Education" descr="{&quot;Key&quot;:&quot;POWER_USER_SHAPE_ICON&quot;,&quot;Value&quot;:&quot;POWER_USER_SHAPE_ICON_STYLE_1&quot;}">
            <a:extLst>
              <a:ext uri="{FF2B5EF4-FFF2-40B4-BE49-F238E27FC236}">
                <a16:creationId xmlns:a16="http://schemas.microsoft.com/office/drawing/2014/main" xmlns="" id="{8EFBC99A-C34E-42C1-9BC2-8D4FA210CFD6}"/>
              </a:ext>
            </a:extLst>
          </p:cNvPr>
          <p:cNvGrpSpPr>
            <a:grpSpLocks noChangeAspect="1"/>
          </p:cNvGrpSpPr>
          <p:nvPr>
            <p:custDataLst>
              <p:tags r:id="rId4"/>
            </p:custDataLst>
          </p:nvPr>
        </p:nvGrpSpPr>
        <p:grpSpPr bwMode="auto">
          <a:xfrm>
            <a:off x="1568979" y="3306174"/>
            <a:ext cx="474738" cy="542925"/>
            <a:chOff x="57" y="32"/>
            <a:chExt cx="369" cy="422"/>
          </a:xfrm>
          <a:solidFill>
            <a:schemeClr val="bg1"/>
          </a:solidFill>
        </p:grpSpPr>
        <p:sp>
          <p:nvSpPr>
            <p:cNvPr id="10" name="Education">
              <a:extLst>
                <a:ext uri="{FF2B5EF4-FFF2-40B4-BE49-F238E27FC236}">
                  <a16:creationId xmlns:a16="http://schemas.microsoft.com/office/drawing/2014/main" xmlns="" id="{214A4C53-A1E6-42EA-99E1-E4B1E19BB276}"/>
                </a:ext>
              </a:extLst>
            </p:cNvPr>
            <p:cNvSpPr>
              <a:spLocks noChangeArrowheads="1"/>
            </p:cNvSpPr>
            <p:nvPr>
              <p:custDataLst>
                <p:tags r:id="rId5"/>
              </p:custDataLst>
            </p:nvPr>
          </p:nvSpPr>
          <p:spPr bwMode="auto">
            <a:xfrm>
              <a:off x="127" y="34"/>
              <a:ext cx="82" cy="82"/>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Education">
              <a:extLst>
                <a:ext uri="{FF2B5EF4-FFF2-40B4-BE49-F238E27FC236}">
                  <a16:creationId xmlns:a16="http://schemas.microsoft.com/office/drawing/2014/main" xmlns="" id="{C4AD8718-0412-48ED-B28A-0BF6197B914C}"/>
                </a:ext>
              </a:extLst>
            </p:cNvPr>
            <p:cNvSpPr>
              <a:spLocks/>
            </p:cNvSpPr>
            <p:nvPr>
              <p:custDataLst>
                <p:tags r:id="rId6"/>
              </p:custDataLst>
            </p:nvPr>
          </p:nvSpPr>
          <p:spPr bwMode="auto">
            <a:xfrm>
              <a:off x="252" y="32"/>
              <a:ext cx="174" cy="221"/>
            </a:xfrm>
            <a:custGeom>
              <a:avLst/>
              <a:gdLst>
                <a:gd name="T0" fmla="*/ 0 w 463"/>
                <a:gd name="T1" fmla="*/ 0 h 587"/>
                <a:gd name="T2" fmla="*/ 0 w 463"/>
                <a:gd name="T3" fmla="*/ 293 h 587"/>
                <a:gd name="T4" fmla="*/ 29 w 463"/>
                <a:gd name="T5" fmla="*/ 329 h 587"/>
                <a:gd name="T6" fmla="*/ 50 w 463"/>
                <a:gd name="T7" fmla="*/ 303 h 587"/>
                <a:gd name="T8" fmla="*/ 50 w 463"/>
                <a:gd name="T9" fmla="*/ 62 h 587"/>
                <a:gd name="T10" fmla="*/ 413 w 463"/>
                <a:gd name="T11" fmla="*/ 62 h 587"/>
                <a:gd name="T12" fmla="*/ 413 w 463"/>
                <a:gd name="T13" fmla="*/ 537 h 587"/>
                <a:gd name="T14" fmla="*/ 0 w 463"/>
                <a:gd name="T15" fmla="*/ 537 h 587"/>
                <a:gd name="T16" fmla="*/ 0 w 463"/>
                <a:gd name="T17" fmla="*/ 587 h 587"/>
                <a:gd name="T18" fmla="*/ 463 w 463"/>
                <a:gd name="T19" fmla="*/ 587 h 587"/>
                <a:gd name="T20" fmla="*/ 463 w 463"/>
                <a:gd name="T21" fmla="*/ 0 h 587"/>
                <a:gd name="T22" fmla="*/ 0 w 463"/>
                <a:gd name="T23" fmla="*/ 0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3" h="587">
                  <a:moveTo>
                    <a:pt x="0" y="0"/>
                  </a:moveTo>
                  <a:lnTo>
                    <a:pt x="0" y="293"/>
                  </a:lnTo>
                  <a:lnTo>
                    <a:pt x="29" y="329"/>
                  </a:lnTo>
                  <a:lnTo>
                    <a:pt x="50" y="303"/>
                  </a:lnTo>
                  <a:lnTo>
                    <a:pt x="50" y="62"/>
                  </a:lnTo>
                  <a:lnTo>
                    <a:pt x="413" y="62"/>
                  </a:lnTo>
                  <a:lnTo>
                    <a:pt x="413" y="537"/>
                  </a:lnTo>
                  <a:lnTo>
                    <a:pt x="0" y="537"/>
                  </a:lnTo>
                  <a:lnTo>
                    <a:pt x="0" y="587"/>
                  </a:lnTo>
                  <a:lnTo>
                    <a:pt x="463" y="587"/>
                  </a:lnTo>
                  <a:lnTo>
                    <a:pt x="463"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ducation">
              <a:extLst>
                <a:ext uri="{FF2B5EF4-FFF2-40B4-BE49-F238E27FC236}">
                  <a16:creationId xmlns:a16="http://schemas.microsoft.com/office/drawing/2014/main" xmlns="" id="{AB0BC287-773A-4F8C-A84C-F69DEDBA0516}"/>
                </a:ext>
              </a:extLst>
            </p:cNvPr>
            <p:cNvSpPr>
              <a:spLocks noEditPoints="1"/>
            </p:cNvSpPr>
            <p:nvPr>
              <p:custDataLst>
                <p:tags r:id="rId7"/>
              </p:custDataLst>
            </p:nvPr>
          </p:nvSpPr>
          <p:spPr bwMode="auto">
            <a:xfrm>
              <a:off x="57" y="130"/>
              <a:ext cx="276" cy="324"/>
            </a:xfrm>
            <a:custGeom>
              <a:avLst/>
              <a:gdLst>
                <a:gd name="T0" fmla="*/ 719 w 734"/>
                <a:gd name="T1" fmla="*/ 23 h 862"/>
                <a:gd name="T2" fmla="*/ 665 w 734"/>
                <a:gd name="T3" fmla="*/ 23 h 862"/>
                <a:gd name="T4" fmla="*/ 552 w 734"/>
                <a:gd name="T5" fmla="*/ 137 h 862"/>
                <a:gd name="T6" fmla="*/ 399 w 734"/>
                <a:gd name="T7" fmla="*/ 2 h 862"/>
                <a:gd name="T8" fmla="*/ 187 w 734"/>
                <a:gd name="T9" fmla="*/ 2 h 862"/>
                <a:gd name="T10" fmla="*/ 132 w 734"/>
                <a:gd name="T11" fmla="*/ 18 h 862"/>
                <a:gd name="T12" fmla="*/ 11 w 734"/>
                <a:gd name="T13" fmla="*/ 178 h 862"/>
                <a:gd name="T14" fmla="*/ 11 w 734"/>
                <a:gd name="T15" fmla="*/ 226 h 862"/>
                <a:gd name="T16" fmla="*/ 121 w 734"/>
                <a:gd name="T17" fmla="*/ 380 h 862"/>
                <a:gd name="T18" fmla="*/ 145 w 734"/>
                <a:gd name="T19" fmla="*/ 396 h 862"/>
                <a:gd name="T20" fmla="*/ 145 w 734"/>
                <a:gd name="T21" fmla="*/ 812 h 862"/>
                <a:gd name="T22" fmla="*/ 195 w 734"/>
                <a:gd name="T23" fmla="*/ 862 h 862"/>
                <a:gd name="T24" fmla="*/ 245 w 734"/>
                <a:gd name="T25" fmla="*/ 812 h 862"/>
                <a:gd name="T26" fmla="*/ 245 w 734"/>
                <a:gd name="T27" fmla="*/ 452 h 862"/>
                <a:gd name="T28" fmla="*/ 333 w 734"/>
                <a:gd name="T29" fmla="*/ 452 h 862"/>
                <a:gd name="T30" fmla="*/ 333 w 734"/>
                <a:gd name="T31" fmla="*/ 812 h 862"/>
                <a:gd name="T32" fmla="*/ 383 w 734"/>
                <a:gd name="T33" fmla="*/ 862 h 862"/>
                <a:gd name="T34" fmla="*/ 433 w 734"/>
                <a:gd name="T35" fmla="*/ 812 h 862"/>
                <a:gd name="T36" fmla="*/ 433 w 734"/>
                <a:gd name="T37" fmla="*/ 131 h 862"/>
                <a:gd name="T38" fmla="*/ 522 w 734"/>
                <a:gd name="T39" fmla="*/ 218 h 862"/>
                <a:gd name="T40" fmla="*/ 550 w 734"/>
                <a:gd name="T41" fmla="*/ 229 h 862"/>
                <a:gd name="T42" fmla="*/ 578 w 734"/>
                <a:gd name="T43" fmla="*/ 218 h 862"/>
                <a:gd name="T44" fmla="*/ 719 w 734"/>
                <a:gd name="T45" fmla="*/ 77 h 862"/>
                <a:gd name="T46" fmla="*/ 719 w 734"/>
                <a:gd name="T47" fmla="*/ 23 h 862"/>
                <a:gd name="T48" fmla="*/ 83 w 734"/>
                <a:gd name="T49" fmla="*/ 202 h 862"/>
                <a:gd name="T50" fmla="*/ 145 w 734"/>
                <a:gd name="T51" fmla="*/ 120 h 862"/>
                <a:gd name="T52" fmla="*/ 145 w 734"/>
                <a:gd name="T53" fmla="*/ 285 h 862"/>
                <a:gd name="T54" fmla="*/ 83 w 734"/>
                <a:gd name="T55" fmla="*/ 202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34" h="862">
                  <a:moveTo>
                    <a:pt x="719" y="23"/>
                  </a:moveTo>
                  <a:cubicBezTo>
                    <a:pt x="704" y="8"/>
                    <a:pt x="680" y="8"/>
                    <a:pt x="665" y="23"/>
                  </a:cubicBezTo>
                  <a:lnTo>
                    <a:pt x="552" y="137"/>
                  </a:lnTo>
                  <a:cubicBezTo>
                    <a:pt x="552" y="137"/>
                    <a:pt x="430" y="2"/>
                    <a:pt x="399" y="2"/>
                  </a:cubicBezTo>
                  <a:lnTo>
                    <a:pt x="187" y="2"/>
                  </a:lnTo>
                  <a:cubicBezTo>
                    <a:pt x="187" y="2"/>
                    <a:pt x="145" y="0"/>
                    <a:pt x="132" y="18"/>
                  </a:cubicBezTo>
                  <a:lnTo>
                    <a:pt x="11" y="178"/>
                  </a:lnTo>
                  <a:cubicBezTo>
                    <a:pt x="0" y="192"/>
                    <a:pt x="0" y="211"/>
                    <a:pt x="11" y="226"/>
                  </a:cubicBezTo>
                  <a:lnTo>
                    <a:pt x="121" y="380"/>
                  </a:lnTo>
                  <a:cubicBezTo>
                    <a:pt x="128" y="390"/>
                    <a:pt x="133" y="395"/>
                    <a:pt x="145" y="396"/>
                  </a:cubicBezTo>
                  <a:lnTo>
                    <a:pt x="145" y="812"/>
                  </a:lnTo>
                  <a:cubicBezTo>
                    <a:pt x="145" y="840"/>
                    <a:pt x="168" y="862"/>
                    <a:pt x="195" y="862"/>
                  </a:cubicBezTo>
                  <a:cubicBezTo>
                    <a:pt x="222" y="862"/>
                    <a:pt x="245" y="840"/>
                    <a:pt x="245" y="812"/>
                  </a:cubicBezTo>
                  <a:lnTo>
                    <a:pt x="245" y="452"/>
                  </a:lnTo>
                  <a:lnTo>
                    <a:pt x="333" y="452"/>
                  </a:lnTo>
                  <a:lnTo>
                    <a:pt x="333" y="812"/>
                  </a:lnTo>
                  <a:cubicBezTo>
                    <a:pt x="333" y="840"/>
                    <a:pt x="355" y="862"/>
                    <a:pt x="383" y="862"/>
                  </a:cubicBezTo>
                  <a:cubicBezTo>
                    <a:pt x="410" y="862"/>
                    <a:pt x="433" y="840"/>
                    <a:pt x="433" y="812"/>
                  </a:cubicBezTo>
                  <a:lnTo>
                    <a:pt x="433" y="131"/>
                  </a:lnTo>
                  <a:lnTo>
                    <a:pt x="522" y="218"/>
                  </a:lnTo>
                  <a:cubicBezTo>
                    <a:pt x="529" y="225"/>
                    <a:pt x="541" y="229"/>
                    <a:pt x="550" y="229"/>
                  </a:cubicBezTo>
                  <a:cubicBezTo>
                    <a:pt x="560" y="229"/>
                    <a:pt x="571" y="225"/>
                    <a:pt x="578" y="218"/>
                  </a:cubicBezTo>
                  <a:lnTo>
                    <a:pt x="719" y="77"/>
                  </a:lnTo>
                  <a:cubicBezTo>
                    <a:pt x="734" y="62"/>
                    <a:pt x="734" y="38"/>
                    <a:pt x="719" y="23"/>
                  </a:cubicBezTo>
                  <a:close/>
                  <a:moveTo>
                    <a:pt x="83" y="202"/>
                  </a:moveTo>
                  <a:lnTo>
                    <a:pt x="145" y="120"/>
                  </a:lnTo>
                  <a:lnTo>
                    <a:pt x="145" y="285"/>
                  </a:lnTo>
                  <a:lnTo>
                    <a:pt x="83" y="20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5" name="Slide Number Placeholder 14"/>
          <p:cNvSpPr>
            <a:spLocks noGrp="1"/>
          </p:cNvSpPr>
          <p:nvPr>
            <p:ph type="sldNum" sz="quarter" idx="4"/>
          </p:nvPr>
        </p:nvSpPr>
        <p:spPr/>
        <p:txBody>
          <a:bodyPr/>
          <a:lstStyle/>
          <a:p>
            <a:fld id="{9330B75E-0530-469B-A88B-1785518AAEED}" type="slidenum">
              <a:rPr lang="en-IN" smtClean="0"/>
              <a:pPr/>
              <a:t>2</a:t>
            </a:fld>
            <a:endParaRPr lang="en-IN"/>
          </a:p>
        </p:txBody>
      </p:sp>
    </p:spTree>
    <p:custDataLst>
      <p:tags r:id="rId1"/>
    </p:custDataLst>
    <p:extLst>
      <p:ext uri="{BB962C8B-B14F-4D97-AF65-F5344CB8AC3E}">
        <p14:creationId xmlns:p14="http://schemas.microsoft.com/office/powerpoint/2010/main" val="30724111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Information Security Vision</a:t>
            </a:r>
            <a:endParaRPr lang="en-US" dirty="0"/>
          </a:p>
        </p:txBody>
      </p:sp>
      <p:sp>
        <p:nvSpPr>
          <p:cNvPr id="63" name="Pentagon 33"/>
          <p:cNvSpPr/>
          <p:nvPr/>
        </p:nvSpPr>
        <p:spPr bwMode="auto">
          <a:xfrm>
            <a:off x="4863218" y="3908869"/>
            <a:ext cx="900000" cy="900000"/>
          </a:xfrm>
          <a:prstGeom prst="roundRect">
            <a:avLst/>
          </a:prstGeom>
          <a:solidFill>
            <a:srgbClr val="33B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68" name="Pentagon 19"/>
          <p:cNvSpPr/>
          <p:nvPr/>
        </p:nvSpPr>
        <p:spPr bwMode="auto">
          <a:xfrm>
            <a:off x="4863218" y="2729231"/>
            <a:ext cx="900000" cy="9000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83" name="Pentagon 47"/>
          <p:cNvSpPr/>
          <p:nvPr/>
        </p:nvSpPr>
        <p:spPr bwMode="auto">
          <a:xfrm>
            <a:off x="4863218" y="5088507"/>
            <a:ext cx="900000" cy="9000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2" name="Pentagon 33"/>
          <p:cNvSpPr/>
          <p:nvPr/>
        </p:nvSpPr>
        <p:spPr bwMode="auto">
          <a:xfrm>
            <a:off x="6428782" y="2729231"/>
            <a:ext cx="900000" cy="90000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3" name="Pentagon 19"/>
          <p:cNvSpPr/>
          <p:nvPr/>
        </p:nvSpPr>
        <p:spPr bwMode="auto">
          <a:xfrm>
            <a:off x="6428782" y="3908869"/>
            <a:ext cx="900000" cy="9000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4" name="Pentagon 26"/>
          <p:cNvSpPr/>
          <p:nvPr/>
        </p:nvSpPr>
        <p:spPr bwMode="auto">
          <a:xfrm>
            <a:off x="6428782" y="5088507"/>
            <a:ext cx="900000" cy="9000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5" name="Pentagon 47" descr="{&quot;Key&quot;:&quot;POWER_USER_SHAPE_ICON&quot;,&quot;Value&quot;:&quot;POWER_USER_SHAPE_ICON_STYLE_1&quot;}"/>
          <p:cNvSpPr/>
          <p:nvPr/>
        </p:nvSpPr>
        <p:spPr bwMode="auto">
          <a:xfrm>
            <a:off x="6428782" y="1549593"/>
            <a:ext cx="900000" cy="9000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7" name="Rectangle 26"/>
          <p:cNvSpPr/>
          <p:nvPr/>
        </p:nvSpPr>
        <p:spPr bwMode="auto">
          <a:xfrm>
            <a:off x="7412183" y="1549593"/>
            <a:ext cx="4170217"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r>
              <a:rPr lang="en-IN" dirty="0">
                <a:solidFill>
                  <a:schemeClr val="tx1">
                    <a:lumMod val="75000"/>
                    <a:lumOff val="25000"/>
                  </a:schemeClr>
                </a:solidFill>
              </a:rPr>
              <a:t>Information Security Governance program</a:t>
            </a:r>
          </a:p>
        </p:txBody>
      </p:sp>
      <p:sp>
        <p:nvSpPr>
          <p:cNvPr id="28" name="Rectangle 27"/>
          <p:cNvSpPr/>
          <p:nvPr/>
        </p:nvSpPr>
        <p:spPr bwMode="auto">
          <a:xfrm>
            <a:off x="7412183" y="2726569"/>
            <a:ext cx="4170217"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r>
              <a:rPr lang="en-IN" dirty="0">
                <a:solidFill>
                  <a:schemeClr val="tx1">
                    <a:lumMod val="75000"/>
                    <a:lumOff val="25000"/>
                  </a:schemeClr>
                </a:solidFill>
              </a:rPr>
              <a:t>Risk Management program</a:t>
            </a:r>
          </a:p>
        </p:txBody>
      </p:sp>
      <p:sp>
        <p:nvSpPr>
          <p:cNvPr id="29" name="Rectangle 28"/>
          <p:cNvSpPr/>
          <p:nvPr/>
        </p:nvSpPr>
        <p:spPr bwMode="auto">
          <a:xfrm>
            <a:off x="7412183" y="3903545"/>
            <a:ext cx="4170217"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r>
              <a:rPr lang="en-IN" dirty="0">
                <a:solidFill>
                  <a:schemeClr val="tx1">
                    <a:lumMod val="75000"/>
                    <a:lumOff val="25000"/>
                  </a:schemeClr>
                </a:solidFill>
              </a:rPr>
              <a:t>Business Continuity program</a:t>
            </a:r>
          </a:p>
        </p:txBody>
      </p:sp>
      <p:sp>
        <p:nvSpPr>
          <p:cNvPr id="30" name="Rectangle 29"/>
          <p:cNvSpPr/>
          <p:nvPr/>
        </p:nvSpPr>
        <p:spPr bwMode="auto">
          <a:xfrm>
            <a:off x="7412183" y="5080521"/>
            <a:ext cx="4170217"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r>
              <a:rPr lang="en-IN" dirty="0">
                <a:solidFill>
                  <a:schemeClr val="tx1">
                    <a:lumMod val="75000"/>
                    <a:lumOff val="25000"/>
                  </a:schemeClr>
                </a:solidFill>
              </a:rPr>
              <a:t>Cyber Crisis and Incident Management program</a:t>
            </a:r>
          </a:p>
        </p:txBody>
      </p:sp>
      <p:sp>
        <p:nvSpPr>
          <p:cNvPr id="31" name="Rectangle 30"/>
          <p:cNvSpPr/>
          <p:nvPr/>
        </p:nvSpPr>
        <p:spPr bwMode="auto">
          <a:xfrm>
            <a:off x="567456" y="1546931"/>
            <a:ext cx="4170217"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marL="0" marR="0" lvl="0" indent="0" algn="r" defTabSz="914400" rtl="0" eaLnBrk="1" fontAlgn="base" latinLnBrk="0" hangingPunct="1">
              <a:lnSpc>
                <a:spcPct val="9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000000"/>
              </a:solidFill>
              <a:effectLst/>
              <a:uLnTx/>
              <a:uFillTx/>
              <a:latin typeface="Calibri" panose="020F0502020204030204" pitchFamily="34" charset="0"/>
              <a:ea typeface="+mn-ea"/>
              <a:cs typeface="Arial" pitchFamily="34" charset="0"/>
            </a:endParaRPr>
          </a:p>
        </p:txBody>
      </p:sp>
      <p:sp>
        <p:nvSpPr>
          <p:cNvPr id="32" name="Rectangle 31"/>
          <p:cNvSpPr/>
          <p:nvPr/>
        </p:nvSpPr>
        <p:spPr bwMode="auto">
          <a:xfrm>
            <a:off x="567456" y="2723907"/>
            <a:ext cx="4170217"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lvl="0" algn="r"/>
            <a:r>
              <a:rPr lang="en-IN" dirty="0">
                <a:solidFill>
                  <a:schemeClr val="tx1">
                    <a:lumMod val="75000"/>
                    <a:lumOff val="25000"/>
                  </a:schemeClr>
                </a:solidFill>
              </a:rPr>
              <a:t>Internal Audit program</a:t>
            </a:r>
          </a:p>
        </p:txBody>
      </p:sp>
      <p:sp>
        <p:nvSpPr>
          <p:cNvPr id="33" name="Rectangle 32"/>
          <p:cNvSpPr/>
          <p:nvPr/>
        </p:nvSpPr>
        <p:spPr bwMode="auto">
          <a:xfrm>
            <a:off x="567456" y="3900883"/>
            <a:ext cx="4170217"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algn="r"/>
            <a:r>
              <a:rPr lang="en-IN" dirty="0">
                <a:solidFill>
                  <a:schemeClr val="tx1">
                    <a:lumMod val="75000"/>
                    <a:lumOff val="25000"/>
                  </a:schemeClr>
                </a:solidFill>
              </a:rPr>
              <a:t>Compliance Management program</a:t>
            </a:r>
          </a:p>
        </p:txBody>
      </p:sp>
      <p:sp>
        <p:nvSpPr>
          <p:cNvPr id="34" name="Rectangle 33"/>
          <p:cNvSpPr/>
          <p:nvPr/>
        </p:nvSpPr>
        <p:spPr bwMode="auto">
          <a:xfrm>
            <a:off x="567456" y="5077859"/>
            <a:ext cx="4170217" cy="9026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900" tIns="38100" rIns="88900" bIns="38100" rtlCol="0" anchor="ctr"/>
          <a:lstStyle/>
          <a:p>
            <a:pPr algn="r"/>
            <a:r>
              <a:rPr lang="en-IN" dirty="0">
                <a:solidFill>
                  <a:schemeClr val="tx1">
                    <a:lumMod val="75000"/>
                    <a:lumOff val="25000"/>
                  </a:schemeClr>
                </a:solidFill>
              </a:rPr>
              <a:t>Information Security Training and Awareness program</a:t>
            </a:r>
          </a:p>
        </p:txBody>
      </p:sp>
      <p:cxnSp>
        <p:nvCxnSpPr>
          <p:cNvPr id="5" name="Straight Connector 4"/>
          <p:cNvCxnSpPr/>
          <p:nvPr/>
        </p:nvCxnSpPr>
        <p:spPr>
          <a:xfrm>
            <a:off x="6082145" y="1546931"/>
            <a:ext cx="0" cy="443359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35" name="POWER_USER_ID_ICONS_Certificate" descr="{&quot;Key&quot;:&quot;POWER_USER_SHAPE_ICON&quot;,&quot;Value&quot;:&quot;POWER_USER_SHAPE_ICON_STYLE_1&quot;}"/>
          <p:cNvGrpSpPr>
            <a:grpSpLocks noChangeAspect="1"/>
          </p:cNvGrpSpPr>
          <p:nvPr>
            <p:custDataLst>
              <p:tags r:id="rId2"/>
            </p:custDataLst>
          </p:nvPr>
        </p:nvGrpSpPr>
        <p:grpSpPr bwMode="auto">
          <a:xfrm>
            <a:off x="4994347" y="2950616"/>
            <a:ext cx="655638" cy="512763"/>
            <a:chOff x="44" y="66"/>
            <a:chExt cx="413" cy="323"/>
          </a:xfrm>
          <a:solidFill>
            <a:schemeClr val="bg1"/>
          </a:solidFill>
        </p:grpSpPr>
        <p:sp>
          <p:nvSpPr>
            <p:cNvPr id="36" name="POWER_USER_ID_ICONS_Certificate"/>
            <p:cNvSpPr>
              <a:spLocks noEditPoints="1"/>
            </p:cNvSpPr>
            <p:nvPr>
              <p:custDataLst>
                <p:tags r:id="rId15"/>
              </p:custDataLst>
            </p:nvPr>
          </p:nvSpPr>
          <p:spPr bwMode="auto">
            <a:xfrm>
              <a:off x="44" y="66"/>
              <a:ext cx="413" cy="323"/>
            </a:xfrm>
            <a:custGeom>
              <a:avLst/>
              <a:gdLst>
                <a:gd name="T0" fmla="*/ 0 w 896"/>
                <a:gd name="T1" fmla="*/ 0 h 698"/>
                <a:gd name="T2" fmla="*/ 0 w 896"/>
                <a:gd name="T3" fmla="*/ 37 h 698"/>
                <a:gd name="T4" fmla="*/ 0 w 896"/>
                <a:gd name="T5" fmla="*/ 661 h 698"/>
                <a:gd name="T6" fmla="*/ 0 w 896"/>
                <a:gd name="T7" fmla="*/ 698 h 698"/>
                <a:gd name="T8" fmla="*/ 36 w 896"/>
                <a:gd name="T9" fmla="*/ 698 h 698"/>
                <a:gd name="T10" fmla="*/ 860 w 896"/>
                <a:gd name="T11" fmla="*/ 698 h 698"/>
                <a:gd name="T12" fmla="*/ 896 w 896"/>
                <a:gd name="T13" fmla="*/ 698 h 698"/>
                <a:gd name="T14" fmla="*/ 896 w 896"/>
                <a:gd name="T15" fmla="*/ 661 h 698"/>
                <a:gd name="T16" fmla="*/ 896 w 896"/>
                <a:gd name="T17" fmla="*/ 37 h 698"/>
                <a:gd name="T18" fmla="*/ 896 w 896"/>
                <a:gd name="T19" fmla="*/ 0 h 698"/>
                <a:gd name="T20" fmla="*/ 860 w 896"/>
                <a:gd name="T21" fmla="*/ 0 h 698"/>
                <a:gd name="T22" fmla="*/ 36 w 896"/>
                <a:gd name="T23" fmla="*/ 0 h 698"/>
                <a:gd name="T24" fmla="*/ 0 w 896"/>
                <a:gd name="T25" fmla="*/ 0 h 698"/>
                <a:gd name="T26" fmla="*/ 72 w 896"/>
                <a:gd name="T27" fmla="*/ 74 h 698"/>
                <a:gd name="T28" fmla="*/ 824 w 896"/>
                <a:gd name="T29" fmla="*/ 74 h 698"/>
                <a:gd name="T30" fmla="*/ 824 w 896"/>
                <a:gd name="T31" fmla="*/ 624 h 698"/>
                <a:gd name="T32" fmla="*/ 72 w 896"/>
                <a:gd name="T33" fmla="*/ 624 h 698"/>
                <a:gd name="T34" fmla="*/ 72 w 896"/>
                <a:gd name="T35" fmla="*/ 74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6" h="698">
                  <a:moveTo>
                    <a:pt x="0" y="0"/>
                  </a:moveTo>
                  <a:lnTo>
                    <a:pt x="0" y="37"/>
                  </a:lnTo>
                  <a:lnTo>
                    <a:pt x="0" y="661"/>
                  </a:lnTo>
                  <a:lnTo>
                    <a:pt x="0" y="698"/>
                  </a:lnTo>
                  <a:lnTo>
                    <a:pt x="36" y="698"/>
                  </a:lnTo>
                  <a:lnTo>
                    <a:pt x="860" y="698"/>
                  </a:lnTo>
                  <a:lnTo>
                    <a:pt x="896" y="698"/>
                  </a:lnTo>
                  <a:lnTo>
                    <a:pt x="896" y="661"/>
                  </a:lnTo>
                  <a:lnTo>
                    <a:pt x="896" y="37"/>
                  </a:lnTo>
                  <a:lnTo>
                    <a:pt x="896" y="0"/>
                  </a:lnTo>
                  <a:lnTo>
                    <a:pt x="860" y="0"/>
                  </a:lnTo>
                  <a:lnTo>
                    <a:pt x="36" y="0"/>
                  </a:lnTo>
                  <a:lnTo>
                    <a:pt x="0" y="0"/>
                  </a:lnTo>
                  <a:close/>
                  <a:moveTo>
                    <a:pt x="72" y="74"/>
                  </a:moveTo>
                  <a:lnTo>
                    <a:pt x="824" y="74"/>
                  </a:lnTo>
                  <a:lnTo>
                    <a:pt x="824" y="624"/>
                  </a:lnTo>
                  <a:lnTo>
                    <a:pt x="72" y="624"/>
                  </a:lnTo>
                  <a:lnTo>
                    <a:pt x="72" y="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3" name="POWER_USER_ID_ICONS_Certificate"/>
            <p:cNvSpPr>
              <a:spLocks noEditPoints="1"/>
            </p:cNvSpPr>
            <p:nvPr>
              <p:custDataLst>
                <p:tags r:id="rId16"/>
              </p:custDataLst>
            </p:nvPr>
          </p:nvSpPr>
          <p:spPr bwMode="auto">
            <a:xfrm>
              <a:off x="100" y="121"/>
              <a:ext cx="303" cy="213"/>
            </a:xfrm>
            <a:custGeom>
              <a:avLst/>
              <a:gdLst>
                <a:gd name="T0" fmla="*/ 0 w 657"/>
                <a:gd name="T1" fmla="*/ 0 h 462"/>
                <a:gd name="T2" fmla="*/ 0 w 657"/>
                <a:gd name="T3" fmla="*/ 6 h 462"/>
                <a:gd name="T4" fmla="*/ 0 w 657"/>
                <a:gd name="T5" fmla="*/ 456 h 462"/>
                <a:gd name="T6" fmla="*/ 0 w 657"/>
                <a:gd name="T7" fmla="*/ 462 h 462"/>
                <a:gd name="T8" fmla="*/ 5 w 657"/>
                <a:gd name="T9" fmla="*/ 462 h 462"/>
                <a:gd name="T10" fmla="*/ 651 w 657"/>
                <a:gd name="T11" fmla="*/ 462 h 462"/>
                <a:gd name="T12" fmla="*/ 657 w 657"/>
                <a:gd name="T13" fmla="*/ 462 h 462"/>
                <a:gd name="T14" fmla="*/ 657 w 657"/>
                <a:gd name="T15" fmla="*/ 456 h 462"/>
                <a:gd name="T16" fmla="*/ 657 w 657"/>
                <a:gd name="T17" fmla="*/ 6 h 462"/>
                <a:gd name="T18" fmla="*/ 657 w 657"/>
                <a:gd name="T19" fmla="*/ 0 h 462"/>
                <a:gd name="T20" fmla="*/ 651 w 657"/>
                <a:gd name="T21" fmla="*/ 0 h 462"/>
                <a:gd name="T22" fmla="*/ 5 w 657"/>
                <a:gd name="T23" fmla="*/ 0 h 462"/>
                <a:gd name="T24" fmla="*/ 0 w 657"/>
                <a:gd name="T25" fmla="*/ 0 h 462"/>
                <a:gd name="T26" fmla="*/ 11 w 657"/>
                <a:gd name="T27" fmla="*/ 12 h 462"/>
                <a:gd name="T28" fmla="*/ 645 w 657"/>
                <a:gd name="T29" fmla="*/ 12 h 462"/>
                <a:gd name="T30" fmla="*/ 645 w 657"/>
                <a:gd name="T31" fmla="*/ 450 h 462"/>
                <a:gd name="T32" fmla="*/ 11 w 657"/>
                <a:gd name="T33" fmla="*/ 450 h 462"/>
                <a:gd name="T34" fmla="*/ 11 w 657"/>
                <a:gd name="T35" fmla="*/ 1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7" h="462">
                  <a:moveTo>
                    <a:pt x="0" y="0"/>
                  </a:moveTo>
                  <a:lnTo>
                    <a:pt x="0" y="6"/>
                  </a:lnTo>
                  <a:lnTo>
                    <a:pt x="0" y="456"/>
                  </a:lnTo>
                  <a:lnTo>
                    <a:pt x="0" y="462"/>
                  </a:lnTo>
                  <a:lnTo>
                    <a:pt x="5" y="462"/>
                  </a:lnTo>
                  <a:lnTo>
                    <a:pt x="651" y="462"/>
                  </a:lnTo>
                  <a:lnTo>
                    <a:pt x="657" y="462"/>
                  </a:lnTo>
                  <a:lnTo>
                    <a:pt x="657" y="456"/>
                  </a:lnTo>
                  <a:lnTo>
                    <a:pt x="657" y="6"/>
                  </a:lnTo>
                  <a:lnTo>
                    <a:pt x="657" y="0"/>
                  </a:lnTo>
                  <a:lnTo>
                    <a:pt x="651" y="0"/>
                  </a:lnTo>
                  <a:lnTo>
                    <a:pt x="5" y="0"/>
                  </a:lnTo>
                  <a:lnTo>
                    <a:pt x="0" y="0"/>
                  </a:lnTo>
                  <a:close/>
                  <a:moveTo>
                    <a:pt x="11" y="12"/>
                  </a:moveTo>
                  <a:lnTo>
                    <a:pt x="645" y="12"/>
                  </a:lnTo>
                  <a:lnTo>
                    <a:pt x="645" y="450"/>
                  </a:lnTo>
                  <a:lnTo>
                    <a:pt x="11" y="450"/>
                  </a:lnTo>
                  <a:lnTo>
                    <a:pt x="11"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4" name="POWER_USER_ID_ICONS_Certificate"/>
            <p:cNvSpPr>
              <a:spLocks noEditPoints="1"/>
            </p:cNvSpPr>
            <p:nvPr>
              <p:custDataLst>
                <p:tags r:id="rId17"/>
              </p:custDataLst>
            </p:nvPr>
          </p:nvSpPr>
          <p:spPr bwMode="auto">
            <a:xfrm>
              <a:off x="331" y="221"/>
              <a:ext cx="60" cy="93"/>
            </a:xfrm>
            <a:custGeom>
              <a:avLst/>
              <a:gdLst>
                <a:gd name="T0" fmla="*/ 57 w 130"/>
                <a:gd name="T1" fmla="*/ 13 h 202"/>
                <a:gd name="T2" fmla="*/ 65 w 130"/>
                <a:gd name="T3" fmla="*/ 0 h 202"/>
                <a:gd name="T4" fmla="*/ 73 w 130"/>
                <a:gd name="T5" fmla="*/ 13 h 202"/>
                <a:gd name="T6" fmla="*/ 85 w 130"/>
                <a:gd name="T7" fmla="*/ 3 h 202"/>
                <a:gd name="T8" fmla="*/ 89 w 130"/>
                <a:gd name="T9" fmla="*/ 18 h 202"/>
                <a:gd name="T10" fmla="*/ 103 w 130"/>
                <a:gd name="T11" fmla="*/ 12 h 202"/>
                <a:gd name="T12" fmla="*/ 102 w 130"/>
                <a:gd name="T13" fmla="*/ 28 h 202"/>
                <a:gd name="T14" fmla="*/ 118 w 130"/>
                <a:gd name="T15" fmla="*/ 26 h 202"/>
                <a:gd name="T16" fmla="*/ 111 w 130"/>
                <a:gd name="T17" fmla="*/ 41 h 202"/>
                <a:gd name="T18" fmla="*/ 127 w 130"/>
                <a:gd name="T19" fmla="*/ 44 h 202"/>
                <a:gd name="T20" fmla="*/ 117 w 130"/>
                <a:gd name="T21" fmla="*/ 57 h 202"/>
                <a:gd name="T22" fmla="*/ 130 w 130"/>
                <a:gd name="T23" fmla="*/ 65 h 202"/>
                <a:gd name="T24" fmla="*/ 116 w 130"/>
                <a:gd name="T25" fmla="*/ 73 h 202"/>
                <a:gd name="T26" fmla="*/ 127 w 130"/>
                <a:gd name="T27" fmla="*/ 85 h 202"/>
                <a:gd name="T28" fmla="*/ 111 w 130"/>
                <a:gd name="T29" fmla="*/ 88 h 202"/>
                <a:gd name="T30" fmla="*/ 118 w 130"/>
                <a:gd name="T31" fmla="*/ 103 h 202"/>
                <a:gd name="T32" fmla="*/ 102 w 130"/>
                <a:gd name="T33" fmla="*/ 101 h 202"/>
                <a:gd name="T34" fmla="*/ 103 w 130"/>
                <a:gd name="T35" fmla="*/ 117 h 202"/>
                <a:gd name="T36" fmla="*/ 89 w 130"/>
                <a:gd name="T37" fmla="*/ 111 h 202"/>
                <a:gd name="T38" fmla="*/ 88 w 130"/>
                <a:gd name="T39" fmla="*/ 118 h 202"/>
                <a:gd name="T40" fmla="*/ 114 w 130"/>
                <a:gd name="T41" fmla="*/ 194 h 202"/>
                <a:gd name="T42" fmla="*/ 93 w 130"/>
                <a:gd name="T43" fmla="*/ 182 h 202"/>
                <a:gd name="T44" fmla="*/ 83 w 130"/>
                <a:gd name="T45" fmla="*/ 202 h 202"/>
                <a:gd name="T46" fmla="*/ 82 w 130"/>
                <a:gd name="T47" fmla="*/ 198 h 202"/>
                <a:gd name="T48" fmla="*/ 66 w 130"/>
                <a:gd name="T49" fmla="*/ 129 h 202"/>
                <a:gd name="T50" fmla="*/ 65 w 130"/>
                <a:gd name="T51" fmla="*/ 129 h 202"/>
                <a:gd name="T52" fmla="*/ 52 w 130"/>
                <a:gd name="T53" fmla="*/ 183 h 202"/>
                <a:gd name="T54" fmla="*/ 48 w 130"/>
                <a:gd name="T55" fmla="*/ 202 h 202"/>
                <a:gd name="T56" fmla="*/ 37 w 130"/>
                <a:gd name="T57" fmla="*/ 182 h 202"/>
                <a:gd name="T58" fmla="*/ 17 w 130"/>
                <a:gd name="T59" fmla="*/ 194 h 202"/>
                <a:gd name="T60" fmla="*/ 42 w 130"/>
                <a:gd name="T61" fmla="*/ 118 h 202"/>
                <a:gd name="T62" fmla="*/ 42 w 130"/>
                <a:gd name="T63" fmla="*/ 111 h 202"/>
                <a:gd name="T64" fmla="*/ 27 w 130"/>
                <a:gd name="T65" fmla="*/ 117 h 202"/>
                <a:gd name="T66" fmla="*/ 28 w 130"/>
                <a:gd name="T67" fmla="*/ 101 h 202"/>
                <a:gd name="T68" fmla="*/ 13 w 130"/>
                <a:gd name="T69" fmla="*/ 103 h 202"/>
                <a:gd name="T70" fmla="*/ 19 w 130"/>
                <a:gd name="T71" fmla="*/ 88 h 202"/>
                <a:gd name="T72" fmla="*/ 4 w 130"/>
                <a:gd name="T73" fmla="*/ 85 h 202"/>
                <a:gd name="T74" fmla="*/ 14 w 130"/>
                <a:gd name="T75" fmla="*/ 73 h 202"/>
                <a:gd name="T76" fmla="*/ 0 w 130"/>
                <a:gd name="T77" fmla="*/ 65 h 202"/>
                <a:gd name="T78" fmla="*/ 14 w 130"/>
                <a:gd name="T79" fmla="*/ 57 h 202"/>
                <a:gd name="T80" fmla="*/ 4 w 130"/>
                <a:gd name="T81" fmla="*/ 44 h 202"/>
                <a:gd name="T82" fmla="*/ 19 w 130"/>
                <a:gd name="T83" fmla="*/ 41 h 202"/>
                <a:gd name="T84" fmla="*/ 13 w 130"/>
                <a:gd name="T85" fmla="*/ 26 h 202"/>
                <a:gd name="T86" fmla="*/ 28 w 130"/>
                <a:gd name="T87" fmla="*/ 28 h 202"/>
                <a:gd name="T88" fmla="*/ 27 w 130"/>
                <a:gd name="T89" fmla="*/ 12 h 202"/>
                <a:gd name="T90" fmla="*/ 42 w 130"/>
                <a:gd name="T91" fmla="*/ 18 h 202"/>
                <a:gd name="T92" fmla="*/ 45 w 130"/>
                <a:gd name="T93" fmla="*/ 3 h 202"/>
                <a:gd name="T94" fmla="*/ 57 w 130"/>
                <a:gd name="T95" fmla="*/ 13 h 202"/>
                <a:gd name="T96" fmla="*/ 63 w 130"/>
                <a:gd name="T97" fmla="*/ 22 h 202"/>
                <a:gd name="T98" fmla="*/ 31 w 130"/>
                <a:gd name="T99" fmla="*/ 39 h 202"/>
                <a:gd name="T100" fmla="*/ 26 w 130"/>
                <a:gd name="T101" fmla="*/ 78 h 202"/>
                <a:gd name="T102" fmla="*/ 45 w 130"/>
                <a:gd name="T103" fmla="*/ 100 h 202"/>
                <a:gd name="T104" fmla="*/ 84 w 130"/>
                <a:gd name="T105" fmla="*/ 101 h 202"/>
                <a:gd name="T106" fmla="*/ 100 w 130"/>
                <a:gd name="T107" fmla="*/ 86 h 202"/>
                <a:gd name="T108" fmla="*/ 99 w 130"/>
                <a:gd name="T109" fmla="*/ 39 h 202"/>
                <a:gd name="T110" fmla="*/ 63 w 130"/>
                <a:gd name="T111" fmla="*/ 2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0" h="202">
                  <a:moveTo>
                    <a:pt x="57" y="13"/>
                  </a:moveTo>
                  <a:cubicBezTo>
                    <a:pt x="60" y="9"/>
                    <a:pt x="62" y="4"/>
                    <a:pt x="65" y="0"/>
                  </a:cubicBezTo>
                  <a:cubicBezTo>
                    <a:pt x="68" y="4"/>
                    <a:pt x="71" y="9"/>
                    <a:pt x="73" y="13"/>
                  </a:cubicBezTo>
                  <a:cubicBezTo>
                    <a:pt x="77" y="10"/>
                    <a:pt x="81" y="6"/>
                    <a:pt x="85" y="3"/>
                  </a:cubicBezTo>
                  <a:cubicBezTo>
                    <a:pt x="86" y="8"/>
                    <a:pt x="88" y="13"/>
                    <a:pt x="89" y="18"/>
                  </a:cubicBezTo>
                  <a:cubicBezTo>
                    <a:pt x="94" y="16"/>
                    <a:pt x="98" y="14"/>
                    <a:pt x="103" y="12"/>
                  </a:cubicBezTo>
                  <a:cubicBezTo>
                    <a:pt x="103" y="17"/>
                    <a:pt x="102" y="23"/>
                    <a:pt x="102" y="28"/>
                  </a:cubicBezTo>
                  <a:cubicBezTo>
                    <a:pt x="107" y="27"/>
                    <a:pt x="112" y="27"/>
                    <a:pt x="118" y="26"/>
                  </a:cubicBezTo>
                  <a:cubicBezTo>
                    <a:pt x="116" y="31"/>
                    <a:pt x="113" y="36"/>
                    <a:pt x="111" y="41"/>
                  </a:cubicBezTo>
                  <a:cubicBezTo>
                    <a:pt x="117" y="42"/>
                    <a:pt x="122" y="43"/>
                    <a:pt x="127" y="44"/>
                  </a:cubicBezTo>
                  <a:cubicBezTo>
                    <a:pt x="123" y="49"/>
                    <a:pt x="120" y="52"/>
                    <a:pt x="117" y="57"/>
                  </a:cubicBezTo>
                  <a:cubicBezTo>
                    <a:pt x="121" y="59"/>
                    <a:pt x="126" y="62"/>
                    <a:pt x="130" y="65"/>
                  </a:cubicBezTo>
                  <a:cubicBezTo>
                    <a:pt x="126" y="67"/>
                    <a:pt x="121" y="70"/>
                    <a:pt x="116" y="73"/>
                  </a:cubicBezTo>
                  <a:cubicBezTo>
                    <a:pt x="120" y="77"/>
                    <a:pt x="123" y="81"/>
                    <a:pt x="127" y="85"/>
                  </a:cubicBezTo>
                  <a:cubicBezTo>
                    <a:pt x="122" y="86"/>
                    <a:pt x="117" y="87"/>
                    <a:pt x="111" y="88"/>
                  </a:cubicBezTo>
                  <a:cubicBezTo>
                    <a:pt x="113" y="93"/>
                    <a:pt x="116" y="98"/>
                    <a:pt x="118" y="103"/>
                  </a:cubicBezTo>
                  <a:cubicBezTo>
                    <a:pt x="112" y="102"/>
                    <a:pt x="107" y="102"/>
                    <a:pt x="102" y="101"/>
                  </a:cubicBezTo>
                  <a:cubicBezTo>
                    <a:pt x="102" y="107"/>
                    <a:pt x="103" y="112"/>
                    <a:pt x="103" y="117"/>
                  </a:cubicBezTo>
                  <a:cubicBezTo>
                    <a:pt x="98" y="115"/>
                    <a:pt x="94" y="113"/>
                    <a:pt x="89" y="111"/>
                  </a:cubicBezTo>
                  <a:cubicBezTo>
                    <a:pt x="88" y="113"/>
                    <a:pt x="87" y="116"/>
                    <a:pt x="88" y="118"/>
                  </a:cubicBezTo>
                  <a:cubicBezTo>
                    <a:pt x="97" y="144"/>
                    <a:pt x="105" y="169"/>
                    <a:pt x="114" y="194"/>
                  </a:cubicBezTo>
                  <a:cubicBezTo>
                    <a:pt x="107" y="190"/>
                    <a:pt x="100" y="186"/>
                    <a:pt x="93" y="182"/>
                  </a:cubicBezTo>
                  <a:cubicBezTo>
                    <a:pt x="90" y="189"/>
                    <a:pt x="87" y="196"/>
                    <a:pt x="83" y="202"/>
                  </a:cubicBezTo>
                  <a:cubicBezTo>
                    <a:pt x="82" y="201"/>
                    <a:pt x="82" y="199"/>
                    <a:pt x="82" y="198"/>
                  </a:cubicBezTo>
                  <a:cubicBezTo>
                    <a:pt x="76" y="175"/>
                    <a:pt x="71" y="152"/>
                    <a:pt x="66" y="129"/>
                  </a:cubicBezTo>
                  <a:lnTo>
                    <a:pt x="65" y="129"/>
                  </a:lnTo>
                  <a:cubicBezTo>
                    <a:pt x="61" y="147"/>
                    <a:pt x="56" y="165"/>
                    <a:pt x="52" y="183"/>
                  </a:cubicBezTo>
                  <a:cubicBezTo>
                    <a:pt x="51" y="189"/>
                    <a:pt x="49" y="196"/>
                    <a:pt x="48" y="202"/>
                  </a:cubicBezTo>
                  <a:cubicBezTo>
                    <a:pt x="44" y="195"/>
                    <a:pt x="41" y="188"/>
                    <a:pt x="37" y="182"/>
                  </a:cubicBezTo>
                  <a:cubicBezTo>
                    <a:pt x="30" y="186"/>
                    <a:pt x="23" y="190"/>
                    <a:pt x="17" y="194"/>
                  </a:cubicBezTo>
                  <a:cubicBezTo>
                    <a:pt x="25" y="169"/>
                    <a:pt x="33" y="144"/>
                    <a:pt x="42" y="118"/>
                  </a:cubicBezTo>
                  <a:cubicBezTo>
                    <a:pt x="43" y="116"/>
                    <a:pt x="42" y="113"/>
                    <a:pt x="42" y="111"/>
                  </a:cubicBezTo>
                  <a:cubicBezTo>
                    <a:pt x="37" y="113"/>
                    <a:pt x="32" y="115"/>
                    <a:pt x="27" y="117"/>
                  </a:cubicBezTo>
                  <a:cubicBezTo>
                    <a:pt x="27" y="112"/>
                    <a:pt x="28" y="107"/>
                    <a:pt x="28" y="101"/>
                  </a:cubicBezTo>
                  <a:cubicBezTo>
                    <a:pt x="23" y="102"/>
                    <a:pt x="18" y="102"/>
                    <a:pt x="13" y="103"/>
                  </a:cubicBezTo>
                  <a:cubicBezTo>
                    <a:pt x="15" y="98"/>
                    <a:pt x="17" y="93"/>
                    <a:pt x="19" y="88"/>
                  </a:cubicBezTo>
                  <a:cubicBezTo>
                    <a:pt x="14" y="87"/>
                    <a:pt x="9" y="86"/>
                    <a:pt x="4" y="85"/>
                  </a:cubicBezTo>
                  <a:cubicBezTo>
                    <a:pt x="7" y="81"/>
                    <a:pt x="11" y="77"/>
                    <a:pt x="14" y="73"/>
                  </a:cubicBezTo>
                  <a:cubicBezTo>
                    <a:pt x="9" y="70"/>
                    <a:pt x="5" y="67"/>
                    <a:pt x="0" y="65"/>
                  </a:cubicBezTo>
                  <a:cubicBezTo>
                    <a:pt x="5" y="62"/>
                    <a:pt x="9" y="59"/>
                    <a:pt x="14" y="57"/>
                  </a:cubicBezTo>
                  <a:cubicBezTo>
                    <a:pt x="11" y="52"/>
                    <a:pt x="7" y="49"/>
                    <a:pt x="4" y="44"/>
                  </a:cubicBezTo>
                  <a:cubicBezTo>
                    <a:pt x="9" y="43"/>
                    <a:pt x="14" y="42"/>
                    <a:pt x="19" y="41"/>
                  </a:cubicBezTo>
                  <a:cubicBezTo>
                    <a:pt x="17" y="36"/>
                    <a:pt x="15" y="31"/>
                    <a:pt x="13" y="26"/>
                  </a:cubicBezTo>
                  <a:cubicBezTo>
                    <a:pt x="18" y="27"/>
                    <a:pt x="23" y="27"/>
                    <a:pt x="28" y="28"/>
                  </a:cubicBezTo>
                  <a:cubicBezTo>
                    <a:pt x="28" y="23"/>
                    <a:pt x="28" y="17"/>
                    <a:pt x="27" y="12"/>
                  </a:cubicBezTo>
                  <a:cubicBezTo>
                    <a:pt x="32" y="14"/>
                    <a:pt x="37" y="16"/>
                    <a:pt x="42" y="18"/>
                  </a:cubicBezTo>
                  <a:cubicBezTo>
                    <a:pt x="43" y="13"/>
                    <a:pt x="44" y="8"/>
                    <a:pt x="45" y="3"/>
                  </a:cubicBezTo>
                  <a:cubicBezTo>
                    <a:pt x="49" y="6"/>
                    <a:pt x="53" y="10"/>
                    <a:pt x="57" y="13"/>
                  </a:cubicBezTo>
                  <a:close/>
                  <a:moveTo>
                    <a:pt x="63" y="22"/>
                  </a:moveTo>
                  <a:cubicBezTo>
                    <a:pt x="51" y="22"/>
                    <a:pt x="39" y="29"/>
                    <a:pt x="31" y="39"/>
                  </a:cubicBezTo>
                  <a:cubicBezTo>
                    <a:pt x="23" y="50"/>
                    <a:pt x="22" y="65"/>
                    <a:pt x="26" y="78"/>
                  </a:cubicBezTo>
                  <a:cubicBezTo>
                    <a:pt x="29" y="87"/>
                    <a:pt x="36" y="95"/>
                    <a:pt x="45" y="100"/>
                  </a:cubicBezTo>
                  <a:cubicBezTo>
                    <a:pt x="56" y="106"/>
                    <a:pt x="71" y="107"/>
                    <a:pt x="84" y="101"/>
                  </a:cubicBezTo>
                  <a:cubicBezTo>
                    <a:pt x="90" y="98"/>
                    <a:pt x="96" y="92"/>
                    <a:pt x="100" y="86"/>
                  </a:cubicBezTo>
                  <a:cubicBezTo>
                    <a:pt x="109" y="72"/>
                    <a:pt x="109" y="53"/>
                    <a:pt x="99" y="39"/>
                  </a:cubicBezTo>
                  <a:cubicBezTo>
                    <a:pt x="91" y="28"/>
                    <a:pt x="77" y="21"/>
                    <a:pt x="63" y="2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5" name="POWER_USER_ID_ICONS_Certificate"/>
            <p:cNvSpPr>
              <a:spLocks/>
            </p:cNvSpPr>
            <p:nvPr>
              <p:custDataLst>
                <p:tags r:id="rId18"/>
              </p:custDataLst>
            </p:nvPr>
          </p:nvSpPr>
          <p:spPr bwMode="auto">
            <a:xfrm>
              <a:off x="342" y="232"/>
              <a:ext cx="37" cy="37"/>
            </a:xfrm>
            <a:custGeom>
              <a:avLst/>
              <a:gdLst>
                <a:gd name="T0" fmla="*/ 39 w 80"/>
                <a:gd name="T1" fmla="*/ 1 h 80"/>
                <a:gd name="T2" fmla="*/ 75 w 80"/>
                <a:gd name="T3" fmla="*/ 21 h 80"/>
                <a:gd name="T4" fmla="*/ 80 w 80"/>
                <a:gd name="T5" fmla="*/ 42 h 80"/>
                <a:gd name="T6" fmla="*/ 48 w 80"/>
                <a:gd name="T7" fmla="*/ 77 h 80"/>
                <a:gd name="T8" fmla="*/ 9 w 80"/>
                <a:gd name="T9" fmla="*/ 60 h 80"/>
                <a:gd name="T10" fmla="*/ 10 w 80"/>
                <a:gd name="T11" fmla="*/ 16 h 80"/>
                <a:gd name="T12" fmla="*/ 39 w 80"/>
                <a:gd name="T13" fmla="*/ 1 h 80"/>
              </a:gdLst>
              <a:ahLst/>
              <a:cxnLst>
                <a:cxn ang="0">
                  <a:pos x="T0" y="T1"/>
                </a:cxn>
                <a:cxn ang="0">
                  <a:pos x="T2" y="T3"/>
                </a:cxn>
                <a:cxn ang="0">
                  <a:pos x="T4" y="T5"/>
                </a:cxn>
                <a:cxn ang="0">
                  <a:pos x="T6" y="T7"/>
                </a:cxn>
                <a:cxn ang="0">
                  <a:pos x="T8" y="T9"/>
                </a:cxn>
                <a:cxn ang="0">
                  <a:pos x="T10" y="T11"/>
                </a:cxn>
                <a:cxn ang="0">
                  <a:pos x="T12" y="T13"/>
                </a:cxn>
              </a:cxnLst>
              <a:rect l="0" t="0" r="r" b="b"/>
              <a:pathLst>
                <a:path w="80" h="80">
                  <a:moveTo>
                    <a:pt x="39" y="1"/>
                  </a:moveTo>
                  <a:cubicBezTo>
                    <a:pt x="53" y="0"/>
                    <a:pt x="69" y="8"/>
                    <a:pt x="75" y="21"/>
                  </a:cubicBezTo>
                  <a:cubicBezTo>
                    <a:pt x="79" y="28"/>
                    <a:pt x="80" y="35"/>
                    <a:pt x="80" y="42"/>
                  </a:cubicBezTo>
                  <a:cubicBezTo>
                    <a:pt x="79" y="59"/>
                    <a:pt x="65" y="75"/>
                    <a:pt x="48" y="77"/>
                  </a:cubicBezTo>
                  <a:cubicBezTo>
                    <a:pt x="33" y="80"/>
                    <a:pt x="17" y="73"/>
                    <a:pt x="9" y="60"/>
                  </a:cubicBezTo>
                  <a:cubicBezTo>
                    <a:pt x="0" y="47"/>
                    <a:pt x="1" y="29"/>
                    <a:pt x="10" y="16"/>
                  </a:cubicBezTo>
                  <a:cubicBezTo>
                    <a:pt x="17" y="7"/>
                    <a:pt x="27" y="2"/>
                    <a:pt x="39" y="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6" name="POWER_USER_ID_ICONS_Certificate"/>
            <p:cNvSpPr>
              <a:spLocks noEditPoints="1"/>
            </p:cNvSpPr>
            <p:nvPr>
              <p:custDataLst>
                <p:tags r:id="rId19"/>
              </p:custDataLst>
            </p:nvPr>
          </p:nvSpPr>
          <p:spPr bwMode="auto">
            <a:xfrm>
              <a:off x="132" y="165"/>
              <a:ext cx="236" cy="32"/>
            </a:xfrm>
            <a:custGeom>
              <a:avLst/>
              <a:gdLst>
                <a:gd name="T0" fmla="*/ 265 w 511"/>
                <a:gd name="T1" fmla="*/ 0 h 68"/>
                <a:gd name="T2" fmla="*/ 265 w 511"/>
                <a:gd name="T3" fmla="*/ 20 h 68"/>
                <a:gd name="T4" fmla="*/ 443 w 511"/>
                <a:gd name="T5" fmla="*/ 44 h 68"/>
                <a:gd name="T6" fmla="*/ 500 w 511"/>
                <a:gd name="T7" fmla="*/ 68 h 68"/>
                <a:gd name="T8" fmla="*/ 511 w 511"/>
                <a:gd name="T9" fmla="*/ 52 h 68"/>
                <a:gd name="T10" fmla="*/ 449 w 511"/>
                <a:gd name="T11" fmla="*/ 26 h 68"/>
                <a:gd name="T12" fmla="*/ 265 w 511"/>
                <a:gd name="T13" fmla="*/ 0 h 68"/>
                <a:gd name="T14" fmla="*/ 224 w 511"/>
                <a:gd name="T15" fmla="*/ 0 h 68"/>
                <a:gd name="T16" fmla="*/ 125 w 511"/>
                <a:gd name="T17" fmla="*/ 11 h 68"/>
                <a:gd name="T18" fmla="*/ 129 w 511"/>
                <a:gd name="T19" fmla="*/ 30 h 68"/>
                <a:gd name="T20" fmla="*/ 226 w 511"/>
                <a:gd name="T21" fmla="*/ 21 h 68"/>
                <a:gd name="T22" fmla="*/ 226 w 511"/>
                <a:gd name="T23" fmla="*/ 0 h 68"/>
                <a:gd name="T24" fmla="*/ 224 w 511"/>
                <a:gd name="T25" fmla="*/ 0 h 68"/>
                <a:gd name="T26" fmla="*/ 87 w 511"/>
                <a:gd name="T27" fmla="*/ 19 h 68"/>
                <a:gd name="T28" fmla="*/ 63 w 511"/>
                <a:gd name="T29" fmla="*/ 26 h 68"/>
                <a:gd name="T30" fmla="*/ 0 w 511"/>
                <a:gd name="T31" fmla="*/ 52 h 68"/>
                <a:gd name="T32" fmla="*/ 11 w 511"/>
                <a:gd name="T33" fmla="*/ 68 h 68"/>
                <a:gd name="T34" fmla="*/ 68 w 511"/>
                <a:gd name="T35" fmla="*/ 44 h 68"/>
                <a:gd name="T36" fmla="*/ 91 w 511"/>
                <a:gd name="T37" fmla="*/ 38 h 68"/>
                <a:gd name="T38" fmla="*/ 87 w 511"/>
                <a:gd name="T39" fmla="*/ 1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1" h="68">
                  <a:moveTo>
                    <a:pt x="265" y="0"/>
                  </a:moveTo>
                  <a:lnTo>
                    <a:pt x="265" y="20"/>
                  </a:lnTo>
                  <a:cubicBezTo>
                    <a:pt x="346" y="21"/>
                    <a:pt x="404" y="33"/>
                    <a:pt x="443" y="44"/>
                  </a:cubicBezTo>
                  <a:cubicBezTo>
                    <a:pt x="483" y="57"/>
                    <a:pt x="500" y="68"/>
                    <a:pt x="500" y="68"/>
                  </a:cubicBezTo>
                  <a:lnTo>
                    <a:pt x="511" y="52"/>
                  </a:lnTo>
                  <a:cubicBezTo>
                    <a:pt x="511" y="52"/>
                    <a:pt x="490" y="38"/>
                    <a:pt x="449" y="26"/>
                  </a:cubicBezTo>
                  <a:cubicBezTo>
                    <a:pt x="409" y="13"/>
                    <a:pt x="348" y="1"/>
                    <a:pt x="265" y="0"/>
                  </a:cubicBezTo>
                  <a:close/>
                  <a:moveTo>
                    <a:pt x="224" y="0"/>
                  </a:moveTo>
                  <a:cubicBezTo>
                    <a:pt x="185" y="2"/>
                    <a:pt x="153" y="6"/>
                    <a:pt x="125" y="11"/>
                  </a:cubicBezTo>
                  <a:lnTo>
                    <a:pt x="129" y="30"/>
                  </a:lnTo>
                  <a:cubicBezTo>
                    <a:pt x="156" y="26"/>
                    <a:pt x="188" y="22"/>
                    <a:pt x="226" y="21"/>
                  </a:cubicBezTo>
                  <a:lnTo>
                    <a:pt x="226" y="0"/>
                  </a:lnTo>
                  <a:cubicBezTo>
                    <a:pt x="225" y="0"/>
                    <a:pt x="224" y="0"/>
                    <a:pt x="224" y="0"/>
                  </a:cubicBezTo>
                  <a:close/>
                  <a:moveTo>
                    <a:pt x="87" y="19"/>
                  </a:moveTo>
                  <a:cubicBezTo>
                    <a:pt x="78" y="21"/>
                    <a:pt x="70" y="23"/>
                    <a:pt x="63" y="26"/>
                  </a:cubicBezTo>
                  <a:cubicBezTo>
                    <a:pt x="21" y="38"/>
                    <a:pt x="0" y="52"/>
                    <a:pt x="0" y="52"/>
                  </a:cubicBezTo>
                  <a:lnTo>
                    <a:pt x="11" y="68"/>
                  </a:lnTo>
                  <a:cubicBezTo>
                    <a:pt x="11" y="68"/>
                    <a:pt x="28" y="57"/>
                    <a:pt x="68" y="44"/>
                  </a:cubicBezTo>
                  <a:cubicBezTo>
                    <a:pt x="75" y="42"/>
                    <a:pt x="83" y="40"/>
                    <a:pt x="91" y="38"/>
                  </a:cubicBezTo>
                  <a:lnTo>
                    <a:pt x="87" y="1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7" name="POWER_USER_ID_ICONS_Certificate"/>
            <p:cNvSpPr>
              <a:spLocks noChangeArrowheads="1"/>
            </p:cNvSpPr>
            <p:nvPr>
              <p:custDataLst>
                <p:tags r:id="rId20"/>
              </p:custDataLst>
            </p:nvPr>
          </p:nvSpPr>
          <p:spPr bwMode="auto">
            <a:xfrm>
              <a:off x="123" y="283"/>
              <a:ext cx="69" cy="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48" name="POWER_USER_ID_ICONS_Certificate"/>
            <p:cNvSpPr>
              <a:spLocks noChangeArrowheads="1"/>
            </p:cNvSpPr>
            <p:nvPr>
              <p:custDataLst>
                <p:tags r:id="rId21"/>
              </p:custDataLst>
            </p:nvPr>
          </p:nvSpPr>
          <p:spPr bwMode="auto">
            <a:xfrm>
              <a:off x="123" y="306"/>
              <a:ext cx="69" cy="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sp>
        <p:nvSpPr>
          <p:cNvPr id="49" name="POWER_USER_ID_ICONS_Eiffel_Tower2" descr="{&quot;Key&quot;:&quot;POWER_USER_SHAPE_ICON&quot;,&quot;Value&quot;:&quot;POWER_USER_SHAPE_ICON_STYLE_1&quot;}"/>
          <p:cNvSpPr>
            <a:spLocks noChangeAspect="1" noEditPoints="1"/>
          </p:cNvSpPr>
          <p:nvPr>
            <p:custDataLst>
              <p:tags r:id="rId3"/>
            </p:custDataLst>
          </p:nvPr>
        </p:nvSpPr>
        <p:spPr bwMode="auto">
          <a:xfrm>
            <a:off x="5143189" y="1607963"/>
            <a:ext cx="337028" cy="794544"/>
          </a:xfrm>
          <a:custGeom>
            <a:avLst/>
            <a:gdLst>
              <a:gd name="T0" fmla="*/ 406 w 515"/>
              <a:gd name="T1" fmla="*/ 1015 h 1210"/>
              <a:gd name="T2" fmla="*/ 406 w 515"/>
              <a:gd name="T3" fmla="*/ 1014 h 1210"/>
              <a:gd name="T4" fmla="*/ 408 w 515"/>
              <a:gd name="T5" fmla="*/ 1011 h 1210"/>
              <a:gd name="T6" fmla="*/ 408 w 515"/>
              <a:gd name="T7" fmla="*/ 957 h 1210"/>
              <a:gd name="T8" fmla="*/ 405 w 515"/>
              <a:gd name="T9" fmla="*/ 954 h 1210"/>
              <a:gd name="T10" fmla="*/ 375 w 515"/>
              <a:gd name="T11" fmla="*/ 954 h 1210"/>
              <a:gd name="T12" fmla="*/ 322 w 515"/>
              <a:gd name="T13" fmla="*/ 769 h 1210"/>
              <a:gd name="T14" fmla="*/ 328 w 515"/>
              <a:gd name="T15" fmla="*/ 769 h 1210"/>
              <a:gd name="T16" fmla="*/ 337 w 515"/>
              <a:gd name="T17" fmla="*/ 760 h 1210"/>
              <a:gd name="T18" fmla="*/ 337 w 515"/>
              <a:gd name="T19" fmla="*/ 757 h 1210"/>
              <a:gd name="T20" fmla="*/ 337 w 515"/>
              <a:gd name="T21" fmla="*/ 754 h 1210"/>
              <a:gd name="T22" fmla="*/ 333 w 515"/>
              <a:gd name="T23" fmla="*/ 747 h 1210"/>
              <a:gd name="T24" fmla="*/ 328 w 515"/>
              <a:gd name="T25" fmla="*/ 745 h 1210"/>
              <a:gd name="T26" fmla="*/ 322 w 515"/>
              <a:gd name="T27" fmla="*/ 745 h 1210"/>
              <a:gd name="T28" fmla="*/ 278 w 515"/>
              <a:gd name="T29" fmla="*/ 175 h 1210"/>
              <a:gd name="T30" fmla="*/ 293 w 515"/>
              <a:gd name="T31" fmla="*/ 158 h 1210"/>
              <a:gd name="T32" fmla="*/ 293 w 515"/>
              <a:gd name="T33" fmla="*/ 123 h 1210"/>
              <a:gd name="T34" fmla="*/ 268 w 515"/>
              <a:gd name="T35" fmla="*/ 98 h 1210"/>
              <a:gd name="T36" fmla="*/ 268 w 515"/>
              <a:gd name="T37" fmla="*/ 98 h 1210"/>
              <a:gd name="T38" fmla="*/ 268 w 515"/>
              <a:gd name="T39" fmla="*/ 7 h 1210"/>
              <a:gd name="T40" fmla="*/ 257 w 515"/>
              <a:gd name="T41" fmla="*/ 0 h 1210"/>
              <a:gd name="T42" fmla="*/ 247 w 515"/>
              <a:gd name="T43" fmla="*/ 7 h 1210"/>
              <a:gd name="T44" fmla="*/ 247 w 515"/>
              <a:gd name="T45" fmla="*/ 97 h 1210"/>
              <a:gd name="T46" fmla="*/ 247 w 515"/>
              <a:gd name="T47" fmla="*/ 98 h 1210"/>
              <a:gd name="T48" fmla="*/ 221 w 515"/>
              <a:gd name="T49" fmla="*/ 123 h 1210"/>
              <a:gd name="T50" fmla="*/ 221 w 515"/>
              <a:gd name="T51" fmla="*/ 158 h 1210"/>
              <a:gd name="T52" fmla="*/ 237 w 515"/>
              <a:gd name="T53" fmla="*/ 177 h 1210"/>
              <a:gd name="T54" fmla="*/ 193 w 515"/>
              <a:gd name="T55" fmla="*/ 745 h 1210"/>
              <a:gd name="T56" fmla="*/ 188 w 515"/>
              <a:gd name="T57" fmla="*/ 745 h 1210"/>
              <a:gd name="T58" fmla="*/ 182 w 515"/>
              <a:gd name="T59" fmla="*/ 747 h 1210"/>
              <a:gd name="T60" fmla="*/ 179 w 515"/>
              <a:gd name="T61" fmla="*/ 754 h 1210"/>
              <a:gd name="T62" fmla="*/ 179 w 515"/>
              <a:gd name="T63" fmla="*/ 758 h 1210"/>
              <a:gd name="T64" fmla="*/ 179 w 515"/>
              <a:gd name="T65" fmla="*/ 760 h 1210"/>
              <a:gd name="T66" fmla="*/ 188 w 515"/>
              <a:gd name="T67" fmla="*/ 769 h 1210"/>
              <a:gd name="T68" fmla="*/ 193 w 515"/>
              <a:gd name="T69" fmla="*/ 769 h 1210"/>
              <a:gd name="T70" fmla="*/ 140 w 515"/>
              <a:gd name="T71" fmla="*/ 954 h 1210"/>
              <a:gd name="T72" fmla="*/ 111 w 515"/>
              <a:gd name="T73" fmla="*/ 954 h 1210"/>
              <a:gd name="T74" fmla="*/ 108 w 515"/>
              <a:gd name="T75" fmla="*/ 957 h 1210"/>
              <a:gd name="T76" fmla="*/ 108 w 515"/>
              <a:gd name="T77" fmla="*/ 1011 h 1210"/>
              <a:gd name="T78" fmla="*/ 109 w 515"/>
              <a:gd name="T79" fmla="*/ 1013 h 1210"/>
              <a:gd name="T80" fmla="*/ 109 w 515"/>
              <a:gd name="T81" fmla="*/ 1015 h 1210"/>
              <a:gd name="T82" fmla="*/ 0 w 515"/>
              <a:gd name="T83" fmla="*/ 1210 h 1210"/>
              <a:gd name="T84" fmla="*/ 109 w 515"/>
              <a:gd name="T85" fmla="*/ 1210 h 1210"/>
              <a:gd name="T86" fmla="*/ 258 w 515"/>
              <a:gd name="T87" fmla="*/ 1065 h 1210"/>
              <a:gd name="T88" fmla="*/ 406 w 515"/>
              <a:gd name="T89" fmla="*/ 1210 h 1210"/>
              <a:gd name="T90" fmla="*/ 515 w 515"/>
              <a:gd name="T91" fmla="*/ 1210 h 1210"/>
              <a:gd name="T92" fmla="*/ 406 w 515"/>
              <a:gd name="T93" fmla="*/ 1015 h 1210"/>
              <a:gd name="T94" fmla="*/ 208 w 515"/>
              <a:gd name="T95" fmla="*/ 956 h 1210"/>
              <a:gd name="T96" fmla="*/ 228 w 515"/>
              <a:gd name="T97" fmla="*/ 826 h 1210"/>
              <a:gd name="T98" fmla="*/ 255 w 515"/>
              <a:gd name="T99" fmla="*/ 826 h 1210"/>
              <a:gd name="T100" fmla="*/ 261 w 515"/>
              <a:gd name="T101" fmla="*/ 826 h 1210"/>
              <a:gd name="T102" fmla="*/ 287 w 515"/>
              <a:gd name="T103" fmla="*/ 826 h 1210"/>
              <a:gd name="T104" fmla="*/ 307 w 515"/>
              <a:gd name="T105" fmla="*/ 956 h 1210"/>
              <a:gd name="T106" fmla="*/ 208 w 515"/>
              <a:gd name="T107" fmla="*/ 956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5" h="1210">
                <a:moveTo>
                  <a:pt x="406" y="1015"/>
                </a:moveTo>
                <a:lnTo>
                  <a:pt x="406" y="1014"/>
                </a:lnTo>
                <a:cubicBezTo>
                  <a:pt x="407" y="1013"/>
                  <a:pt x="408" y="1012"/>
                  <a:pt x="408" y="1011"/>
                </a:cubicBezTo>
                <a:lnTo>
                  <a:pt x="408" y="957"/>
                </a:lnTo>
                <a:cubicBezTo>
                  <a:pt x="408" y="956"/>
                  <a:pt x="407" y="954"/>
                  <a:pt x="405" y="954"/>
                </a:cubicBezTo>
                <a:lnTo>
                  <a:pt x="375" y="954"/>
                </a:lnTo>
                <a:lnTo>
                  <a:pt x="322" y="769"/>
                </a:lnTo>
                <a:lnTo>
                  <a:pt x="328" y="769"/>
                </a:lnTo>
                <a:cubicBezTo>
                  <a:pt x="333" y="769"/>
                  <a:pt x="337" y="765"/>
                  <a:pt x="337" y="760"/>
                </a:cubicBezTo>
                <a:lnTo>
                  <a:pt x="337" y="757"/>
                </a:lnTo>
                <a:lnTo>
                  <a:pt x="337" y="754"/>
                </a:lnTo>
                <a:cubicBezTo>
                  <a:pt x="337" y="751"/>
                  <a:pt x="335" y="749"/>
                  <a:pt x="333" y="747"/>
                </a:cubicBezTo>
                <a:cubicBezTo>
                  <a:pt x="332" y="746"/>
                  <a:pt x="330" y="745"/>
                  <a:pt x="328" y="745"/>
                </a:cubicBezTo>
                <a:lnTo>
                  <a:pt x="322" y="745"/>
                </a:lnTo>
                <a:cubicBezTo>
                  <a:pt x="290" y="602"/>
                  <a:pt x="279" y="213"/>
                  <a:pt x="278" y="175"/>
                </a:cubicBezTo>
                <a:lnTo>
                  <a:pt x="293" y="158"/>
                </a:lnTo>
                <a:lnTo>
                  <a:pt x="293" y="123"/>
                </a:lnTo>
                <a:lnTo>
                  <a:pt x="268" y="98"/>
                </a:lnTo>
                <a:lnTo>
                  <a:pt x="268" y="98"/>
                </a:lnTo>
                <a:lnTo>
                  <a:pt x="268" y="7"/>
                </a:lnTo>
                <a:cubicBezTo>
                  <a:pt x="268" y="3"/>
                  <a:pt x="263" y="0"/>
                  <a:pt x="257" y="0"/>
                </a:cubicBezTo>
                <a:cubicBezTo>
                  <a:pt x="252" y="0"/>
                  <a:pt x="247" y="3"/>
                  <a:pt x="247" y="7"/>
                </a:cubicBezTo>
                <a:lnTo>
                  <a:pt x="247" y="97"/>
                </a:lnTo>
                <a:lnTo>
                  <a:pt x="247" y="98"/>
                </a:lnTo>
                <a:lnTo>
                  <a:pt x="221" y="123"/>
                </a:lnTo>
                <a:lnTo>
                  <a:pt x="221" y="158"/>
                </a:lnTo>
                <a:lnTo>
                  <a:pt x="237" y="177"/>
                </a:lnTo>
                <a:cubicBezTo>
                  <a:pt x="236" y="223"/>
                  <a:pt x="225" y="604"/>
                  <a:pt x="193" y="745"/>
                </a:cubicBezTo>
                <a:lnTo>
                  <a:pt x="188" y="745"/>
                </a:lnTo>
                <a:cubicBezTo>
                  <a:pt x="186" y="745"/>
                  <a:pt x="184" y="746"/>
                  <a:pt x="182" y="747"/>
                </a:cubicBezTo>
                <a:cubicBezTo>
                  <a:pt x="180" y="749"/>
                  <a:pt x="179" y="751"/>
                  <a:pt x="179" y="754"/>
                </a:cubicBezTo>
                <a:lnTo>
                  <a:pt x="179" y="758"/>
                </a:lnTo>
                <a:lnTo>
                  <a:pt x="179" y="760"/>
                </a:lnTo>
                <a:cubicBezTo>
                  <a:pt x="179" y="765"/>
                  <a:pt x="183" y="769"/>
                  <a:pt x="188" y="769"/>
                </a:cubicBezTo>
                <a:lnTo>
                  <a:pt x="193" y="769"/>
                </a:lnTo>
                <a:lnTo>
                  <a:pt x="140" y="954"/>
                </a:lnTo>
                <a:lnTo>
                  <a:pt x="111" y="954"/>
                </a:lnTo>
                <a:cubicBezTo>
                  <a:pt x="109" y="954"/>
                  <a:pt x="108" y="956"/>
                  <a:pt x="108" y="957"/>
                </a:cubicBezTo>
                <a:lnTo>
                  <a:pt x="108" y="1011"/>
                </a:lnTo>
                <a:cubicBezTo>
                  <a:pt x="108" y="1012"/>
                  <a:pt x="109" y="1013"/>
                  <a:pt x="109" y="1013"/>
                </a:cubicBezTo>
                <a:lnTo>
                  <a:pt x="109" y="1015"/>
                </a:lnTo>
                <a:lnTo>
                  <a:pt x="0" y="1210"/>
                </a:lnTo>
                <a:lnTo>
                  <a:pt x="109" y="1210"/>
                </a:lnTo>
                <a:cubicBezTo>
                  <a:pt x="109" y="1210"/>
                  <a:pt x="120" y="1067"/>
                  <a:pt x="258" y="1065"/>
                </a:cubicBezTo>
                <a:cubicBezTo>
                  <a:pt x="395" y="1067"/>
                  <a:pt x="406" y="1210"/>
                  <a:pt x="406" y="1210"/>
                </a:cubicBezTo>
                <a:lnTo>
                  <a:pt x="515" y="1210"/>
                </a:lnTo>
                <a:lnTo>
                  <a:pt x="406" y="1015"/>
                </a:lnTo>
                <a:close/>
                <a:moveTo>
                  <a:pt x="208" y="956"/>
                </a:moveTo>
                <a:lnTo>
                  <a:pt x="228" y="826"/>
                </a:lnTo>
                <a:lnTo>
                  <a:pt x="255" y="826"/>
                </a:lnTo>
                <a:lnTo>
                  <a:pt x="261" y="826"/>
                </a:lnTo>
                <a:lnTo>
                  <a:pt x="287" y="826"/>
                </a:lnTo>
                <a:lnTo>
                  <a:pt x="307" y="956"/>
                </a:lnTo>
                <a:lnTo>
                  <a:pt x="208" y="956"/>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nvGrpSpPr>
          <p:cNvPr id="96" name="POWER_USER_ID_ICONS_Community" descr="{&quot;Key&quot;:&quot;POWER_USER_SHAPE_ICON&quot;,&quot;Value&quot;:&quot;POWER_USER_SHAPE_ICON_STYLE_1&quot;}"/>
          <p:cNvGrpSpPr>
            <a:grpSpLocks noChangeAspect="1"/>
          </p:cNvGrpSpPr>
          <p:nvPr>
            <p:custDataLst>
              <p:tags r:id="rId4"/>
            </p:custDataLst>
          </p:nvPr>
        </p:nvGrpSpPr>
        <p:grpSpPr bwMode="auto">
          <a:xfrm>
            <a:off x="6538846" y="5290233"/>
            <a:ext cx="659244" cy="496547"/>
            <a:chOff x="86" y="125"/>
            <a:chExt cx="312" cy="235"/>
          </a:xfrm>
          <a:solidFill>
            <a:schemeClr val="bg1"/>
          </a:solidFill>
        </p:grpSpPr>
        <p:sp>
          <p:nvSpPr>
            <p:cNvPr id="97" name="POWER_USER_ID_ICONS_Community"/>
            <p:cNvSpPr>
              <a:spLocks noChangeArrowheads="1"/>
            </p:cNvSpPr>
            <p:nvPr>
              <p:custDataLst>
                <p:tags r:id="rId10"/>
              </p:custDataLst>
            </p:nvPr>
          </p:nvSpPr>
          <p:spPr bwMode="auto">
            <a:xfrm>
              <a:off x="213" y="125"/>
              <a:ext cx="59" cy="59"/>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98" name="POWER_USER_ID_ICONS_Community"/>
            <p:cNvSpPr>
              <a:spLocks noChangeArrowheads="1"/>
            </p:cNvSpPr>
            <p:nvPr>
              <p:custDataLst>
                <p:tags r:id="rId11"/>
              </p:custDataLst>
            </p:nvPr>
          </p:nvSpPr>
          <p:spPr bwMode="auto">
            <a:xfrm>
              <a:off x="106" y="155"/>
              <a:ext cx="58" cy="59"/>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99" name="POWER_USER_ID_ICONS_Community"/>
            <p:cNvSpPr>
              <a:spLocks noChangeArrowheads="1"/>
            </p:cNvSpPr>
            <p:nvPr>
              <p:custDataLst>
                <p:tags r:id="rId12"/>
              </p:custDataLst>
            </p:nvPr>
          </p:nvSpPr>
          <p:spPr bwMode="auto">
            <a:xfrm>
              <a:off x="320" y="155"/>
              <a:ext cx="59" cy="59"/>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00" name="POWER_USER_ID_ICONS_Community"/>
            <p:cNvSpPr>
              <a:spLocks/>
            </p:cNvSpPr>
            <p:nvPr>
              <p:custDataLst>
                <p:tags r:id="rId13"/>
              </p:custDataLst>
            </p:nvPr>
          </p:nvSpPr>
          <p:spPr bwMode="auto">
            <a:xfrm>
              <a:off x="86" y="233"/>
              <a:ext cx="312" cy="127"/>
            </a:xfrm>
            <a:custGeom>
              <a:avLst/>
              <a:gdLst>
                <a:gd name="T0" fmla="*/ 338 w 400"/>
                <a:gd name="T1" fmla="*/ 0 h 162"/>
                <a:gd name="T2" fmla="*/ 306 w 400"/>
                <a:gd name="T3" fmla="*/ 8 h 162"/>
                <a:gd name="T4" fmla="*/ 306 w 400"/>
                <a:gd name="T5" fmla="*/ 8 h 162"/>
                <a:gd name="T6" fmla="*/ 200 w 400"/>
                <a:gd name="T7" fmla="*/ 71 h 162"/>
                <a:gd name="T8" fmla="*/ 94 w 400"/>
                <a:gd name="T9" fmla="*/ 8 h 162"/>
                <a:gd name="T10" fmla="*/ 94 w 400"/>
                <a:gd name="T11" fmla="*/ 8 h 162"/>
                <a:gd name="T12" fmla="*/ 63 w 400"/>
                <a:gd name="T13" fmla="*/ 0 h 162"/>
                <a:gd name="T14" fmla="*/ 0 w 400"/>
                <a:gd name="T15" fmla="*/ 62 h 162"/>
                <a:gd name="T16" fmla="*/ 0 w 400"/>
                <a:gd name="T17" fmla="*/ 162 h 162"/>
                <a:gd name="T18" fmla="*/ 125 w 400"/>
                <a:gd name="T19" fmla="*/ 162 h 162"/>
                <a:gd name="T20" fmla="*/ 125 w 400"/>
                <a:gd name="T21" fmla="*/ 85 h 162"/>
                <a:gd name="T22" fmla="*/ 188 w 400"/>
                <a:gd name="T23" fmla="*/ 122 h 162"/>
                <a:gd name="T24" fmla="*/ 188 w 400"/>
                <a:gd name="T25" fmla="*/ 122 h 162"/>
                <a:gd name="T26" fmla="*/ 194 w 400"/>
                <a:gd name="T27" fmla="*/ 125 h 162"/>
                <a:gd name="T28" fmla="*/ 200 w 400"/>
                <a:gd name="T29" fmla="*/ 126 h 162"/>
                <a:gd name="T30" fmla="*/ 200 w 400"/>
                <a:gd name="T31" fmla="*/ 126 h 162"/>
                <a:gd name="T32" fmla="*/ 200 w 400"/>
                <a:gd name="T33" fmla="*/ 126 h 162"/>
                <a:gd name="T34" fmla="*/ 206 w 400"/>
                <a:gd name="T35" fmla="*/ 125 h 162"/>
                <a:gd name="T36" fmla="*/ 213 w 400"/>
                <a:gd name="T37" fmla="*/ 122 h 162"/>
                <a:gd name="T38" fmla="*/ 213 w 400"/>
                <a:gd name="T39" fmla="*/ 122 h 162"/>
                <a:gd name="T40" fmla="*/ 275 w 400"/>
                <a:gd name="T41" fmla="*/ 84 h 162"/>
                <a:gd name="T42" fmla="*/ 275 w 400"/>
                <a:gd name="T43" fmla="*/ 162 h 162"/>
                <a:gd name="T44" fmla="*/ 400 w 400"/>
                <a:gd name="T45" fmla="*/ 162 h 162"/>
                <a:gd name="T46" fmla="*/ 400 w 400"/>
                <a:gd name="T47" fmla="*/ 62 h 162"/>
                <a:gd name="T48" fmla="*/ 338 w 400"/>
                <a:gd name="T49"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0" h="162">
                  <a:moveTo>
                    <a:pt x="338" y="0"/>
                  </a:moveTo>
                  <a:cubicBezTo>
                    <a:pt x="326" y="0"/>
                    <a:pt x="316" y="3"/>
                    <a:pt x="306" y="8"/>
                  </a:cubicBezTo>
                  <a:lnTo>
                    <a:pt x="306" y="8"/>
                  </a:lnTo>
                  <a:lnTo>
                    <a:pt x="200" y="71"/>
                  </a:lnTo>
                  <a:lnTo>
                    <a:pt x="94" y="8"/>
                  </a:lnTo>
                  <a:lnTo>
                    <a:pt x="94" y="8"/>
                  </a:lnTo>
                  <a:cubicBezTo>
                    <a:pt x="84" y="3"/>
                    <a:pt x="74" y="0"/>
                    <a:pt x="63" y="0"/>
                  </a:cubicBezTo>
                  <a:cubicBezTo>
                    <a:pt x="27" y="0"/>
                    <a:pt x="0" y="27"/>
                    <a:pt x="0" y="62"/>
                  </a:cubicBezTo>
                  <a:lnTo>
                    <a:pt x="0" y="162"/>
                  </a:lnTo>
                  <a:lnTo>
                    <a:pt x="125" y="162"/>
                  </a:lnTo>
                  <a:lnTo>
                    <a:pt x="125" y="85"/>
                  </a:lnTo>
                  <a:lnTo>
                    <a:pt x="188" y="122"/>
                  </a:lnTo>
                  <a:lnTo>
                    <a:pt x="188" y="122"/>
                  </a:lnTo>
                  <a:cubicBezTo>
                    <a:pt x="190" y="123"/>
                    <a:pt x="191" y="125"/>
                    <a:pt x="194" y="125"/>
                  </a:cubicBezTo>
                  <a:cubicBezTo>
                    <a:pt x="196" y="125"/>
                    <a:pt x="198" y="126"/>
                    <a:pt x="200" y="126"/>
                  </a:cubicBezTo>
                  <a:lnTo>
                    <a:pt x="200" y="126"/>
                  </a:lnTo>
                  <a:lnTo>
                    <a:pt x="200" y="126"/>
                  </a:lnTo>
                  <a:cubicBezTo>
                    <a:pt x="203" y="126"/>
                    <a:pt x="204" y="126"/>
                    <a:pt x="206" y="125"/>
                  </a:cubicBezTo>
                  <a:cubicBezTo>
                    <a:pt x="209" y="125"/>
                    <a:pt x="210" y="123"/>
                    <a:pt x="213" y="122"/>
                  </a:cubicBezTo>
                  <a:lnTo>
                    <a:pt x="213" y="122"/>
                  </a:lnTo>
                  <a:lnTo>
                    <a:pt x="275" y="84"/>
                  </a:lnTo>
                  <a:lnTo>
                    <a:pt x="275" y="162"/>
                  </a:lnTo>
                  <a:lnTo>
                    <a:pt x="400" y="162"/>
                  </a:lnTo>
                  <a:lnTo>
                    <a:pt x="400" y="62"/>
                  </a:lnTo>
                  <a:cubicBezTo>
                    <a:pt x="400" y="27"/>
                    <a:pt x="372" y="0"/>
                    <a:pt x="33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01" name="POWER_USER_ID_ICONS_Community"/>
            <p:cNvSpPr>
              <a:spLocks/>
            </p:cNvSpPr>
            <p:nvPr>
              <p:custDataLst>
                <p:tags r:id="rId14"/>
              </p:custDataLst>
            </p:nvPr>
          </p:nvSpPr>
          <p:spPr bwMode="auto">
            <a:xfrm>
              <a:off x="195" y="204"/>
              <a:ext cx="94" cy="62"/>
            </a:xfrm>
            <a:custGeom>
              <a:avLst/>
              <a:gdLst>
                <a:gd name="T0" fmla="*/ 60 w 120"/>
                <a:gd name="T1" fmla="*/ 79 h 79"/>
                <a:gd name="T2" fmla="*/ 120 w 120"/>
                <a:gd name="T3" fmla="*/ 44 h 79"/>
                <a:gd name="T4" fmla="*/ 60 w 120"/>
                <a:gd name="T5" fmla="*/ 0 h 79"/>
                <a:gd name="T6" fmla="*/ 0 w 120"/>
                <a:gd name="T7" fmla="*/ 44 h 79"/>
                <a:gd name="T8" fmla="*/ 60 w 120"/>
                <a:gd name="T9" fmla="*/ 79 h 79"/>
              </a:gdLst>
              <a:ahLst/>
              <a:cxnLst>
                <a:cxn ang="0">
                  <a:pos x="T0" y="T1"/>
                </a:cxn>
                <a:cxn ang="0">
                  <a:pos x="T2" y="T3"/>
                </a:cxn>
                <a:cxn ang="0">
                  <a:pos x="T4" y="T5"/>
                </a:cxn>
                <a:cxn ang="0">
                  <a:pos x="T6" y="T7"/>
                </a:cxn>
                <a:cxn ang="0">
                  <a:pos x="T8" y="T9"/>
                </a:cxn>
              </a:cxnLst>
              <a:rect l="0" t="0" r="r" b="b"/>
              <a:pathLst>
                <a:path w="120" h="79">
                  <a:moveTo>
                    <a:pt x="60" y="79"/>
                  </a:moveTo>
                  <a:lnTo>
                    <a:pt x="120" y="44"/>
                  </a:lnTo>
                  <a:cubicBezTo>
                    <a:pt x="113" y="19"/>
                    <a:pt x="89" y="0"/>
                    <a:pt x="60" y="0"/>
                  </a:cubicBezTo>
                  <a:cubicBezTo>
                    <a:pt x="31" y="0"/>
                    <a:pt x="9" y="19"/>
                    <a:pt x="0" y="44"/>
                  </a:cubicBezTo>
                  <a:lnTo>
                    <a:pt x="60" y="7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grpSp>
        <p:nvGrpSpPr>
          <p:cNvPr id="69" name="Class2" descr="{&quot;Key&quot;:&quot;POWER_USER_SHAPE_ICON&quot;,&quot;Value&quot;:&quot;POWER_USER_SHAPE_ICON_STYLE_1&quot;}"/>
          <p:cNvGrpSpPr>
            <a:grpSpLocks noChangeAspect="1"/>
          </p:cNvGrpSpPr>
          <p:nvPr>
            <p:custDataLst>
              <p:tags r:id="rId5"/>
            </p:custDataLst>
          </p:nvPr>
        </p:nvGrpSpPr>
        <p:grpSpPr>
          <a:xfrm>
            <a:off x="5002092" y="5257727"/>
            <a:ext cx="692494" cy="542925"/>
            <a:chOff x="2713038" y="1595437"/>
            <a:chExt cx="933450" cy="731838"/>
          </a:xfrm>
          <a:solidFill>
            <a:schemeClr val="bg1"/>
          </a:solidFill>
        </p:grpSpPr>
        <p:sp>
          <p:nvSpPr>
            <p:cNvPr id="81" name="Freeform 108"/>
            <p:cNvSpPr>
              <a:spLocks/>
            </p:cNvSpPr>
            <p:nvPr/>
          </p:nvSpPr>
          <p:spPr bwMode="auto">
            <a:xfrm>
              <a:off x="3036888" y="1971675"/>
              <a:ext cx="95250" cy="31750"/>
            </a:xfrm>
            <a:custGeom>
              <a:avLst/>
              <a:gdLst>
                <a:gd name="T0" fmla="*/ 3 w 125"/>
                <a:gd name="T1" fmla="*/ 13 h 41"/>
                <a:gd name="T2" fmla="*/ 0 w 125"/>
                <a:gd name="T3" fmla="*/ 41 h 41"/>
                <a:gd name="T4" fmla="*/ 125 w 125"/>
                <a:gd name="T5" fmla="*/ 41 h 41"/>
                <a:gd name="T6" fmla="*/ 125 w 125"/>
                <a:gd name="T7" fmla="*/ 0 h 41"/>
                <a:gd name="T8" fmla="*/ 2 w 125"/>
                <a:gd name="T9" fmla="*/ 0 h 41"/>
                <a:gd name="T10" fmla="*/ 3 w 125"/>
                <a:gd name="T11" fmla="*/ 13 h 41"/>
              </a:gdLst>
              <a:ahLst/>
              <a:cxnLst>
                <a:cxn ang="0">
                  <a:pos x="T0" y="T1"/>
                </a:cxn>
                <a:cxn ang="0">
                  <a:pos x="T2" y="T3"/>
                </a:cxn>
                <a:cxn ang="0">
                  <a:pos x="T4" y="T5"/>
                </a:cxn>
                <a:cxn ang="0">
                  <a:pos x="T6" y="T7"/>
                </a:cxn>
                <a:cxn ang="0">
                  <a:pos x="T8" y="T9"/>
                </a:cxn>
                <a:cxn ang="0">
                  <a:pos x="T10" y="T11"/>
                </a:cxn>
              </a:cxnLst>
              <a:rect l="0" t="0" r="r" b="b"/>
              <a:pathLst>
                <a:path w="125" h="41">
                  <a:moveTo>
                    <a:pt x="3" y="13"/>
                  </a:moveTo>
                  <a:cubicBezTo>
                    <a:pt x="3" y="22"/>
                    <a:pt x="2" y="32"/>
                    <a:pt x="0" y="41"/>
                  </a:cubicBezTo>
                  <a:lnTo>
                    <a:pt x="125" y="41"/>
                  </a:lnTo>
                  <a:lnTo>
                    <a:pt x="125" y="0"/>
                  </a:lnTo>
                  <a:lnTo>
                    <a:pt x="2" y="0"/>
                  </a:lnTo>
                  <a:cubicBezTo>
                    <a:pt x="3" y="4"/>
                    <a:pt x="3" y="8"/>
                    <a:pt x="3" y="1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109"/>
            <p:cNvSpPr>
              <a:spLocks/>
            </p:cNvSpPr>
            <p:nvPr/>
          </p:nvSpPr>
          <p:spPr bwMode="auto">
            <a:xfrm>
              <a:off x="2728913" y="1595437"/>
              <a:ext cx="498475" cy="407988"/>
            </a:xfrm>
            <a:custGeom>
              <a:avLst/>
              <a:gdLst>
                <a:gd name="T0" fmla="*/ 0 w 653"/>
                <a:gd name="T1" fmla="*/ 20 h 536"/>
                <a:gd name="T2" fmla="*/ 0 w 653"/>
                <a:gd name="T3" fmla="*/ 515 h 536"/>
                <a:gd name="T4" fmla="*/ 20 w 653"/>
                <a:gd name="T5" fmla="*/ 536 h 536"/>
                <a:gd name="T6" fmla="*/ 85 w 653"/>
                <a:gd name="T7" fmla="*/ 536 h 536"/>
                <a:gd name="T8" fmla="*/ 83 w 653"/>
                <a:gd name="T9" fmla="*/ 508 h 536"/>
                <a:gd name="T10" fmla="*/ 83 w 653"/>
                <a:gd name="T11" fmla="*/ 495 h 536"/>
                <a:gd name="T12" fmla="*/ 40 w 653"/>
                <a:gd name="T13" fmla="*/ 495 h 536"/>
                <a:gd name="T14" fmla="*/ 40 w 653"/>
                <a:gd name="T15" fmla="*/ 41 h 536"/>
                <a:gd name="T16" fmla="*/ 612 w 653"/>
                <a:gd name="T17" fmla="*/ 41 h 536"/>
                <a:gd name="T18" fmla="*/ 612 w 653"/>
                <a:gd name="T19" fmla="*/ 79 h 536"/>
                <a:gd name="T20" fmla="*/ 653 w 653"/>
                <a:gd name="T21" fmla="*/ 66 h 536"/>
                <a:gd name="T22" fmla="*/ 653 w 653"/>
                <a:gd name="T23" fmla="*/ 20 h 536"/>
                <a:gd name="T24" fmla="*/ 632 w 653"/>
                <a:gd name="T25" fmla="*/ 0 h 536"/>
                <a:gd name="T26" fmla="*/ 20 w 653"/>
                <a:gd name="T27" fmla="*/ 0 h 536"/>
                <a:gd name="T28" fmla="*/ 0 w 653"/>
                <a:gd name="T29" fmla="*/ 2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3" h="536">
                  <a:moveTo>
                    <a:pt x="0" y="20"/>
                  </a:moveTo>
                  <a:lnTo>
                    <a:pt x="0" y="515"/>
                  </a:lnTo>
                  <a:cubicBezTo>
                    <a:pt x="0" y="527"/>
                    <a:pt x="9" y="536"/>
                    <a:pt x="20" y="536"/>
                  </a:cubicBezTo>
                  <a:lnTo>
                    <a:pt x="85" y="536"/>
                  </a:lnTo>
                  <a:cubicBezTo>
                    <a:pt x="84" y="527"/>
                    <a:pt x="83" y="517"/>
                    <a:pt x="83" y="508"/>
                  </a:cubicBezTo>
                  <a:cubicBezTo>
                    <a:pt x="83" y="503"/>
                    <a:pt x="83" y="499"/>
                    <a:pt x="83" y="495"/>
                  </a:cubicBezTo>
                  <a:lnTo>
                    <a:pt x="40" y="495"/>
                  </a:lnTo>
                  <a:lnTo>
                    <a:pt x="40" y="41"/>
                  </a:lnTo>
                  <a:lnTo>
                    <a:pt x="612" y="41"/>
                  </a:lnTo>
                  <a:lnTo>
                    <a:pt x="612" y="79"/>
                  </a:lnTo>
                  <a:cubicBezTo>
                    <a:pt x="625" y="73"/>
                    <a:pt x="638" y="68"/>
                    <a:pt x="653" y="66"/>
                  </a:cubicBezTo>
                  <a:lnTo>
                    <a:pt x="653" y="20"/>
                  </a:lnTo>
                  <a:cubicBezTo>
                    <a:pt x="653" y="9"/>
                    <a:pt x="644" y="0"/>
                    <a:pt x="632" y="0"/>
                  </a:cubicBezTo>
                  <a:lnTo>
                    <a:pt x="20" y="0"/>
                  </a:lnTo>
                  <a:cubicBezTo>
                    <a:pt x="9" y="0"/>
                    <a:pt x="0" y="9"/>
                    <a:pt x="0" y="2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110"/>
            <p:cNvSpPr>
              <a:spLocks/>
            </p:cNvSpPr>
            <p:nvPr/>
          </p:nvSpPr>
          <p:spPr bwMode="auto">
            <a:xfrm>
              <a:off x="2930526" y="1781175"/>
              <a:ext cx="387350" cy="268288"/>
            </a:xfrm>
            <a:custGeom>
              <a:avLst/>
              <a:gdLst>
                <a:gd name="T0" fmla="*/ 509 w 509"/>
                <a:gd name="T1" fmla="*/ 114 h 351"/>
                <a:gd name="T2" fmla="*/ 424 w 509"/>
                <a:gd name="T3" fmla="*/ 101 h 351"/>
                <a:gd name="T4" fmla="*/ 382 w 509"/>
                <a:gd name="T5" fmla="*/ 101 h 351"/>
                <a:gd name="T6" fmla="*/ 80 w 509"/>
                <a:gd name="T7" fmla="*/ 9 h 351"/>
                <a:gd name="T8" fmla="*/ 21 w 509"/>
                <a:gd name="T9" fmla="*/ 23 h 351"/>
                <a:gd name="T10" fmla="*/ 31 w 509"/>
                <a:gd name="T11" fmla="*/ 99 h 351"/>
                <a:gd name="T12" fmla="*/ 312 w 509"/>
                <a:gd name="T13" fmla="*/ 223 h 351"/>
                <a:gd name="T14" fmla="*/ 312 w 509"/>
                <a:gd name="T15" fmla="*/ 351 h 351"/>
                <a:gd name="T16" fmla="*/ 426 w 509"/>
                <a:gd name="T17" fmla="*/ 351 h 351"/>
                <a:gd name="T18" fmla="*/ 402 w 509"/>
                <a:gd name="T19" fmla="*/ 267 h 351"/>
                <a:gd name="T20" fmla="*/ 509 w 509"/>
                <a:gd name="T21" fmla="*/ 114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9" h="351">
                  <a:moveTo>
                    <a:pt x="509" y="114"/>
                  </a:moveTo>
                  <a:cubicBezTo>
                    <a:pt x="485" y="105"/>
                    <a:pt x="456" y="101"/>
                    <a:pt x="424" y="101"/>
                  </a:cubicBezTo>
                  <a:cubicBezTo>
                    <a:pt x="409" y="101"/>
                    <a:pt x="395" y="101"/>
                    <a:pt x="382" y="101"/>
                  </a:cubicBezTo>
                  <a:cubicBezTo>
                    <a:pt x="298" y="101"/>
                    <a:pt x="233" y="94"/>
                    <a:pt x="80" y="9"/>
                  </a:cubicBezTo>
                  <a:cubicBezTo>
                    <a:pt x="65" y="0"/>
                    <a:pt x="39" y="1"/>
                    <a:pt x="21" y="23"/>
                  </a:cubicBezTo>
                  <a:cubicBezTo>
                    <a:pt x="0" y="50"/>
                    <a:pt x="6" y="80"/>
                    <a:pt x="31" y="99"/>
                  </a:cubicBezTo>
                  <a:cubicBezTo>
                    <a:pt x="88" y="142"/>
                    <a:pt x="199" y="196"/>
                    <a:pt x="312" y="223"/>
                  </a:cubicBezTo>
                  <a:lnTo>
                    <a:pt x="312" y="351"/>
                  </a:lnTo>
                  <a:lnTo>
                    <a:pt x="426" y="351"/>
                  </a:lnTo>
                  <a:cubicBezTo>
                    <a:pt x="411" y="327"/>
                    <a:pt x="402" y="298"/>
                    <a:pt x="402" y="267"/>
                  </a:cubicBezTo>
                  <a:cubicBezTo>
                    <a:pt x="402" y="197"/>
                    <a:pt x="447" y="137"/>
                    <a:pt x="509" y="11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Oval 111"/>
            <p:cNvSpPr>
              <a:spLocks noChangeArrowheads="1"/>
            </p:cNvSpPr>
            <p:nvPr/>
          </p:nvSpPr>
          <p:spPr bwMode="auto">
            <a:xfrm>
              <a:off x="3163888" y="1674812"/>
              <a:ext cx="161925" cy="16192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Rectangle 112"/>
            <p:cNvSpPr>
              <a:spLocks noChangeArrowheads="1"/>
            </p:cNvSpPr>
            <p:nvPr/>
          </p:nvSpPr>
          <p:spPr bwMode="auto">
            <a:xfrm>
              <a:off x="2806701" y="1677987"/>
              <a:ext cx="304800" cy="3016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113"/>
            <p:cNvSpPr>
              <a:spLocks noChangeArrowheads="1"/>
            </p:cNvSpPr>
            <p:nvPr/>
          </p:nvSpPr>
          <p:spPr bwMode="auto">
            <a:xfrm>
              <a:off x="2806701" y="1757362"/>
              <a:ext cx="101600" cy="3016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Oval 114"/>
            <p:cNvSpPr>
              <a:spLocks noChangeArrowheads="1"/>
            </p:cNvSpPr>
            <p:nvPr/>
          </p:nvSpPr>
          <p:spPr bwMode="auto">
            <a:xfrm>
              <a:off x="2819401" y="1885950"/>
              <a:ext cx="193675" cy="192088"/>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115"/>
            <p:cNvSpPr>
              <a:spLocks/>
            </p:cNvSpPr>
            <p:nvPr/>
          </p:nvSpPr>
          <p:spPr bwMode="auto">
            <a:xfrm>
              <a:off x="2713038" y="2097087"/>
              <a:ext cx="406400" cy="230188"/>
            </a:xfrm>
            <a:custGeom>
              <a:avLst/>
              <a:gdLst>
                <a:gd name="T0" fmla="*/ 488 w 533"/>
                <a:gd name="T1" fmla="*/ 200 h 302"/>
                <a:gd name="T2" fmla="*/ 488 w 533"/>
                <a:gd name="T3" fmla="*/ 302 h 302"/>
                <a:gd name="T4" fmla="*/ 533 w 533"/>
                <a:gd name="T5" fmla="*/ 302 h 302"/>
                <a:gd name="T6" fmla="*/ 533 w 533"/>
                <a:gd name="T7" fmla="*/ 200 h 302"/>
                <a:gd name="T8" fmla="*/ 482 w 533"/>
                <a:gd name="T9" fmla="*/ 136 h 302"/>
                <a:gd name="T10" fmla="*/ 266 w 533"/>
                <a:gd name="T11" fmla="*/ 0 h 302"/>
                <a:gd name="T12" fmla="*/ 50 w 533"/>
                <a:gd name="T13" fmla="*/ 136 h 302"/>
                <a:gd name="T14" fmla="*/ 0 w 533"/>
                <a:gd name="T15" fmla="*/ 200 h 302"/>
                <a:gd name="T16" fmla="*/ 0 w 533"/>
                <a:gd name="T17" fmla="*/ 302 h 302"/>
                <a:gd name="T18" fmla="*/ 44 w 533"/>
                <a:gd name="T19" fmla="*/ 302 h 302"/>
                <a:gd name="T20" fmla="*/ 44 w 533"/>
                <a:gd name="T21" fmla="*/ 200 h 302"/>
                <a:gd name="T22" fmla="*/ 67 w 533"/>
                <a:gd name="T23" fmla="*/ 178 h 302"/>
                <a:gd name="T24" fmla="*/ 466 w 533"/>
                <a:gd name="T25" fmla="*/ 178 h 302"/>
                <a:gd name="T26" fmla="*/ 488 w 533"/>
                <a:gd name="T27" fmla="*/ 20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3" h="302">
                  <a:moveTo>
                    <a:pt x="488" y="200"/>
                  </a:moveTo>
                  <a:lnTo>
                    <a:pt x="488" y="302"/>
                  </a:lnTo>
                  <a:lnTo>
                    <a:pt x="533" y="302"/>
                  </a:lnTo>
                  <a:lnTo>
                    <a:pt x="533" y="200"/>
                  </a:lnTo>
                  <a:cubicBezTo>
                    <a:pt x="533" y="169"/>
                    <a:pt x="511" y="143"/>
                    <a:pt x="482" y="136"/>
                  </a:cubicBezTo>
                  <a:cubicBezTo>
                    <a:pt x="471" y="46"/>
                    <a:pt x="379" y="0"/>
                    <a:pt x="266" y="0"/>
                  </a:cubicBezTo>
                  <a:cubicBezTo>
                    <a:pt x="154" y="0"/>
                    <a:pt x="61" y="46"/>
                    <a:pt x="50" y="136"/>
                  </a:cubicBezTo>
                  <a:cubicBezTo>
                    <a:pt x="22" y="143"/>
                    <a:pt x="0" y="169"/>
                    <a:pt x="0" y="200"/>
                  </a:cubicBezTo>
                  <a:lnTo>
                    <a:pt x="0" y="302"/>
                  </a:lnTo>
                  <a:lnTo>
                    <a:pt x="44" y="302"/>
                  </a:lnTo>
                  <a:lnTo>
                    <a:pt x="44" y="200"/>
                  </a:lnTo>
                  <a:cubicBezTo>
                    <a:pt x="44" y="188"/>
                    <a:pt x="54" y="178"/>
                    <a:pt x="67" y="178"/>
                  </a:cubicBezTo>
                  <a:lnTo>
                    <a:pt x="466" y="178"/>
                  </a:lnTo>
                  <a:cubicBezTo>
                    <a:pt x="479" y="178"/>
                    <a:pt x="488" y="188"/>
                    <a:pt x="488" y="20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116"/>
            <p:cNvSpPr>
              <a:spLocks/>
            </p:cNvSpPr>
            <p:nvPr/>
          </p:nvSpPr>
          <p:spPr bwMode="auto">
            <a:xfrm>
              <a:off x="3157538" y="1871662"/>
              <a:ext cx="488950" cy="455613"/>
            </a:xfrm>
            <a:custGeom>
              <a:avLst/>
              <a:gdLst>
                <a:gd name="T0" fmla="*/ 610 w 642"/>
                <a:gd name="T1" fmla="*/ 25 h 598"/>
                <a:gd name="T2" fmla="*/ 631 w 642"/>
                <a:gd name="T3" fmla="*/ 102 h 598"/>
                <a:gd name="T4" fmla="*/ 428 w 642"/>
                <a:gd name="T5" fmla="*/ 413 h 598"/>
                <a:gd name="T6" fmla="*/ 428 w 642"/>
                <a:gd name="T7" fmla="*/ 430 h 598"/>
                <a:gd name="T8" fmla="*/ 466 w 642"/>
                <a:gd name="T9" fmla="*/ 430 h 598"/>
                <a:gd name="T10" fmla="*/ 533 w 642"/>
                <a:gd name="T11" fmla="*/ 496 h 598"/>
                <a:gd name="T12" fmla="*/ 533 w 642"/>
                <a:gd name="T13" fmla="*/ 598 h 598"/>
                <a:gd name="T14" fmla="*/ 488 w 642"/>
                <a:gd name="T15" fmla="*/ 598 h 598"/>
                <a:gd name="T16" fmla="*/ 488 w 642"/>
                <a:gd name="T17" fmla="*/ 496 h 598"/>
                <a:gd name="T18" fmla="*/ 466 w 642"/>
                <a:gd name="T19" fmla="*/ 474 h 598"/>
                <a:gd name="T20" fmla="*/ 66 w 642"/>
                <a:gd name="T21" fmla="*/ 474 h 598"/>
                <a:gd name="T22" fmla="*/ 44 w 642"/>
                <a:gd name="T23" fmla="*/ 496 h 598"/>
                <a:gd name="T24" fmla="*/ 44 w 642"/>
                <a:gd name="T25" fmla="*/ 598 h 598"/>
                <a:gd name="T26" fmla="*/ 0 w 642"/>
                <a:gd name="T27" fmla="*/ 598 h 598"/>
                <a:gd name="T28" fmla="*/ 0 w 642"/>
                <a:gd name="T29" fmla="*/ 496 h 598"/>
                <a:gd name="T30" fmla="*/ 47 w 642"/>
                <a:gd name="T31" fmla="*/ 433 h 598"/>
                <a:gd name="T32" fmla="*/ 278 w 642"/>
                <a:gd name="T33" fmla="*/ 306 h 598"/>
                <a:gd name="T34" fmla="*/ 527 w 642"/>
                <a:gd name="T35" fmla="*/ 60 h 598"/>
                <a:gd name="T36" fmla="*/ 610 w 642"/>
                <a:gd name="T37" fmla="*/ 2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2" h="598">
                  <a:moveTo>
                    <a:pt x="610" y="25"/>
                  </a:moveTo>
                  <a:cubicBezTo>
                    <a:pt x="636" y="37"/>
                    <a:pt x="642" y="73"/>
                    <a:pt x="631" y="102"/>
                  </a:cubicBezTo>
                  <a:cubicBezTo>
                    <a:pt x="570" y="317"/>
                    <a:pt x="428" y="413"/>
                    <a:pt x="428" y="413"/>
                  </a:cubicBezTo>
                  <a:lnTo>
                    <a:pt x="428" y="430"/>
                  </a:lnTo>
                  <a:lnTo>
                    <a:pt x="466" y="430"/>
                  </a:lnTo>
                  <a:cubicBezTo>
                    <a:pt x="503" y="430"/>
                    <a:pt x="533" y="460"/>
                    <a:pt x="533" y="496"/>
                  </a:cubicBezTo>
                  <a:lnTo>
                    <a:pt x="533" y="598"/>
                  </a:lnTo>
                  <a:lnTo>
                    <a:pt x="488" y="598"/>
                  </a:lnTo>
                  <a:lnTo>
                    <a:pt x="488" y="496"/>
                  </a:lnTo>
                  <a:cubicBezTo>
                    <a:pt x="488" y="484"/>
                    <a:pt x="478" y="474"/>
                    <a:pt x="466" y="474"/>
                  </a:cubicBezTo>
                  <a:lnTo>
                    <a:pt x="66" y="474"/>
                  </a:lnTo>
                  <a:cubicBezTo>
                    <a:pt x="54" y="474"/>
                    <a:pt x="44" y="484"/>
                    <a:pt x="44" y="496"/>
                  </a:cubicBezTo>
                  <a:lnTo>
                    <a:pt x="44" y="598"/>
                  </a:lnTo>
                  <a:lnTo>
                    <a:pt x="0" y="598"/>
                  </a:lnTo>
                  <a:lnTo>
                    <a:pt x="0" y="496"/>
                  </a:lnTo>
                  <a:cubicBezTo>
                    <a:pt x="0" y="466"/>
                    <a:pt x="20" y="441"/>
                    <a:pt x="47" y="433"/>
                  </a:cubicBezTo>
                  <a:cubicBezTo>
                    <a:pt x="65" y="337"/>
                    <a:pt x="140" y="317"/>
                    <a:pt x="278" y="306"/>
                  </a:cubicBezTo>
                  <a:cubicBezTo>
                    <a:pt x="429" y="293"/>
                    <a:pt x="507" y="116"/>
                    <a:pt x="527" y="60"/>
                  </a:cubicBezTo>
                  <a:cubicBezTo>
                    <a:pt x="535" y="36"/>
                    <a:pt x="561" y="0"/>
                    <a:pt x="610" y="2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Oval 117"/>
            <p:cNvSpPr>
              <a:spLocks noChangeArrowheads="1"/>
            </p:cNvSpPr>
            <p:nvPr/>
          </p:nvSpPr>
          <p:spPr bwMode="auto">
            <a:xfrm>
              <a:off x="3263901" y="1889125"/>
              <a:ext cx="193675" cy="1936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2" name="Accident" descr="{&quot;Key&quot;:&quot;POWER_USER_SHAPE_ICON&quot;,&quot;Value&quot;:&quot;POWER_USER_SHAPE_ICON_STYLE_1&quot;}">
            <a:extLst>
              <a:ext uri="{FF2B5EF4-FFF2-40B4-BE49-F238E27FC236}">
                <a16:creationId xmlns="" xmlns:a16="http://schemas.microsoft.com/office/drawing/2014/main" id="{616ECE4A-BDE4-4570-937C-C6CA65977B30}"/>
              </a:ext>
            </a:extLst>
          </p:cNvPr>
          <p:cNvGrpSpPr>
            <a:grpSpLocks noChangeAspect="1"/>
          </p:cNvGrpSpPr>
          <p:nvPr>
            <p:custDataLst>
              <p:tags r:id="rId6"/>
            </p:custDataLst>
          </p:nvPr>
        </p:nvGrpSpPr>
        <p:grpSpPr>
          <a:xfrm>
            <a:off x="6577992" y="2921916"/>
            <a:ext cx="569475" cy="530351"/>
            <a:chOff x="4306892" y="4389444"/>
            <a:chExt cx="831851" cy="774701"/>
          </a:xfrm>
          <a:solidFill>
            <a:schemeClr val="bg1"/>
          </a:solidFill>
        </p:grpSpPr>
        <p:sp>
          <p:nvSpPr>
            <p:cNvPr id="113" name="Freeform 112">
              <a:extLst>
                <a:ext uri="{FF2B5EF4-FFF2-40B4-BE49-F238E27FC236}">
                  <a16:creationId xmlns="" xmlns:a16="http://schemas.microsoft.com/office/drawing/2014/main" id="{618B2311-82DE-4F9D-8E8B-2143E2385387}"/>
                </a:ext>
              </a:extLst>
            </p:cNvPr>
            <p:cNvSpPr>
              <a:spLocks/>
            </p:cNvSpPr>
            <p:nvPr/>
          </p:nvSpPr>
          <p:spPr bwMode="auto">
            <a:xfrm>
              <a:off x="4419605" y="4516444"/>
              <a:ext cx="646113" cy="484188"/>
            </a:xfrm>
            <a:custGeom>
              <a:avLst/>
              <a:gdLst>
                <a:gd name="T0" fmla="*/ 894 w 909"/>
                <a:gd name="T1" fmla="*/ 493 h 680"/>
                <a:gd name="T2" fmla="*/ 890 w 909"/>
                <a:gd name="T3" fmla="*/ 428 h 680"/>
                <a:gd name="T4" fmla="*/ 646 w 909"/>
                <a:gd name="T5" fmla="*/ 308 h 680"/>
                <a:gd name="T6" fmla="*/ 606 w 909"/>
                <a:gd name="T7" fmla="*/ 306 h 680"/>
                <a:gd name="T8" fmla="*/ 397 w 909"/>
                <a:gd name="T9" fmla="*/ 417 h 680"/>
                <a:gd name="T10" fmla="*/ 305 w 909"/>
                <a:gd name="T11" fmla="*/ 268 h 680"/>
                <a:gd name="T12" fmla="*/ 455 w 909"/>
                <a:gd name="T13" fmla="*/ 214 h 680"/>
                <a:gd name="T14" fmla="*/ 565 w 909"/>
                <a:gd name="T15" fmla="*/ 77 h 680"/>
                <a:gd name="T16" fmla="*/ 555 w 909"/>
                <a:gd name="T17" fmla="*/ 24 h 680"/>
                <a:gd name="T18" fmla="*/ 503 w 909"/>
                <a:gd name="T19" fmla="*/ 21 h 680"/>
                <a:gd name="T20" fmla="*/ 374 w 909"/>
                <a:gd name="T21" fmla="*/ 138 h 680"/>
                <a:gd name="T22" fmla="*/ 218 w 909"/>
                <a:gd name="T23" fmla="*/ 166 h 680"/>
                <a:gd name="T24" fmla="*/ 146 w 909"/>
                <a:gd name="T25" fmla="*/ 194 h 680"/>
                <a:gd name="T26" fmla="*/ 10 w 909"/>
                <a:gd name="T27" fmla="*/ 398 h 680"/>
                <a:gd name="T28" fmla="*/ 14 w 909"/>
                <a:gd name="T29" fmla="*/ 450 h 680"/>
                <a:gd name="T30" fmla="*/ 134 w 909"/>
                <a:gd name="T31" fmla="*/ 646 h 680"/>
                <a:gd name="T32" fmla="*/ 190 w 909"/>
                <a:gd name="T33" fmla="*/ 658 h 680"/>
                <a:gd name="T34" fmla="*/ 211 w 909"/>
                <a:gd name="T35" fmla="*/ 603 h 680"/>
                <a:gd name="T36" fmla="*/ 133 w 909"/>
                <a:gd name="T37" fmla="*/ 422 h 680"/>
                <a:gd name="T38" fmla="*/ 153 w 909"/>
                <a:gd name="T39" fmla="*/ 392 h 680"/>
                <a:gd name="T40" fmla="*/ 272 w 909"/>
                <a:gd name="T41" fmla="*/ 580 h 680"/>
                <a:gd name="T42" fmla="*/ 375 w 909"/>
                <a:gd name="T43" fmla="*/ 622 h 680"/>
                <a:gd name="T44" fmla="*/ 463 w 909"/>
                <a:gd name="T45" fmla="*/ 587 h 680"/>
                <a:gd name="T46" fmla="*/ 638 w 909"/>
                <a:gd name="T47" fmla="*/ 452 h 680"/>
                <a:gd name="T48" fmla="*/ 834 w 909"/>
                <a:gd name="T49" fmla="*/ 517 h 680"/>
                <a:gd name="T50" fmla="*/ 894 w 909"/>
                <a:gd name="T51" fmla="*/ 493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09" h="680">
                  <a:moveTo>
                    <a:pt x="894" y="493"/>
                  </a:moveTo>
                  <a:cubicBezTo>
                    <a:pt x="905" y="474"/>
                    <a:pt x="909" y="441"/>
                    <a:pt x="890" y="428"/>
                  </a:cubicBezTo>
                  <a:cubicBezTo>
                    <a:pt x="838" y="391"/>
                    <a:pt x="646" y="308"/>
                    <a:pt x="646" y="308"/>
                  </a:cubicBezTo>
                  <a:cubicBezTo>
                    <a:pt x="632" y="302"/>
                    <a:pt x="617" y="300"/>
                    <a:pt x="606" y="306"/>
                  </a:cubicBezTo>
                  <a:lnTo>
                    <a:pt x="397" y="417"/>
                  </a:lnTo>
                  <a:lnTo>
                    <a:pt x="305" y="268"/>
                  </a:lnTo>
                  <a:cubicBezTo>
                    <a:pt x="362" y="252"/>
                    <a:pt x="438" y="231"/>
                    <a:pt x="455" y="214"/>
                  </a:cubicBezTo>
                  <a:cubicBezTo>
                    <a:pt x="488" y="183"/>
                    <a:pt x="565" y="77"/>
                    <a:pt x="565" y="77"/>
                  </a:cubicBezTo>
                  <a:cubicBezTo>
                    <a:pt x="577" y="61"/>
                    <a:pt x="572" y="39"/>
                    <a:pt x="555" y="24"/>
                  </a:cubicBezTo>
                  <a:cubicBezTo>
                    <a:pt x="527" y="0"/>
                    <a:pt x="503" y="21"/>
                    <a:pt x="503" y="21"/>
                  </a:cubicBezTo>
                  <a:lnTo>
                    <a:pt x="374" y="138"/>
                  </a:lnTo>
                  <a:lnTo>
                    <a:pt x="218" y="166"/>
                  </a:lnTo>
                  <a:cubicBezTo>
                    <a:pt x="194" y="171"/>
                    <a:pt x="173" y="171"/>
                    <a:pt x="146" y="194"/>
                  </a:cubicBezTo>
                  <a:cubicBezTo>
                    <a:pt x="115" y="221"/>
                    <a:pt x="25" y="372"/>
                    <a:pt x="10" y="398"/>
                  </a:cubicBezTo>
                  <a:cubicBezTo>
                    <a:pt x="0" y="416"/>
                    <a:pt x="2" y="430"/>
                    <a:pt x="14" y="450"/>
                  </a:cubicBezTo>
                  <a:lnTo>
                    <a:pt x="134" y="646"/>
                  </a:lnTo>
                  <a:cubicBezTo>
                    <a:pt x="134" y="646"/>
                    <a:pt x="151" y="680"/>
                    <a:pt x="190" y="658"/>
                  </a:cubicBezTo>
                  <a:cubicBezTo>
                    <a:pt x="201" y="652"/>
                    <a:pt x="224" y="632"/>
                    <a:pt x="211" y="603"/>
                  </a:cubicBezTo>
                  <a:lnTo>
                    <a:pt x="133" y="422"/>
                  </a:lnTo>
                  <a:lnTo>
                    <a:pt x="153" y="392"/>
                  </a:lnTo>
                  <a:cubicBezTo>
                    <a:pt x="153" y="392"/>
                    <a:pt x="239" y="533"/>
                    <a:pt x="272" y="580"/>
                  </a:cubicBezTo>
                  <a:cubicBezTo>
                    <a:pt x="291" y="606"/>
                    <a:pt x="325" y="627"/>
                    <a:pt x="375" y="622"/>
                  </a:cubicBezTo>
                  <a:cubicBezTo>
                    <a:pt x="399" y="622"/>
                    <a:pt x="438" y="606"/>
                    <a:pt x="463" y="587"/>
                  </a:cubicBezTo>
                  <a:cubicBezTo>
                    <a:pt x="502" y="557"/>
                    <a:pt x="638" y="452"/>
                    <a:pt x="638" y="452"/>
                  </a:cubicBezTo>
                  <a:lnTo>
                    <a:pt x="834" y="517"/>
                  </a:lnTo>
                  <a:cubicBezTo>
                    <a:pt x="834" y="517"/>
                    <a:pt x="869" y="532"/>
                    <a:pt x="894" y="49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113">
              <a:extLst>
                <a:ext uri="{FF2B5EF4-FFF2-40B4-BE49-F238E27FC236}">
                  <a16:creationId xmlns="" xmlns:a16="http://schemas.microsoft.com/office/drawing/2014/main" id="{2C7B9F9F-AA5D-4B03-BC3C-73C826E9E483}"/>
                </a:ext>
              </a:extLst>
            </p:cNvPr>
            <p:cNvSpPr>
              <a:spLocks/>
            </p:cNvSpPr>
            <p:nvPr/>
          </p:nvSpPr>
          <p:spPr bwMode="auto">
            <a:xfrm>
              <a:off x="4791080" y="4883157"/>
              <a:ext cx="196850" cy="212725"/>
            </a:xfrm>
            <a:custGeom>
              <a:avLst/>
              <a:gdLst>
                <a:gd name="T0" fmla="*/ 241 w 278"/>
                <a:gd name="T1" fmla="*/ 265 h 298"/>
                <a:gd name="T2" fmla="*/ 252 w 278"/>
                <a:gd name="T3" fmla="*/ 202 h 298"/>
                <a:gd name="T4" fmla="*/ 109 w 278"/>
                <a:gd name="T5" fmla="*/ 0 h 298"/>
                <a:gd name="T6" fmla="*/ 0 w 278"/>
                <a:gd name="T7" fmla="*/ 84 h 298"/>
                <a:gd name="T8" fmla="*/ 179 w 278"/>
                <a:gd name="T9" fmla="*/ 277 h 298"/>
                <a:gd name="T10" fmla="*/ 241 w 278"/>
                <a:gd name="T11" fmla="*/ 265 h 298"/>
              </a:gdLst>
              <a:ahLst/>
              <a:cxnLst>
                <a:cxn ang="0">
                  <a:pos x="T0" y="T1"/>
                </a:cxn>
                <a:cxn ang="0">
                  <a:pos x="T2" y="T3"/>
                </a:cxn>
                <a:cxn ang="0">
                  <a:pos x="T4" y="T5"/>
                </a:cxn>
                <a:cxn ang="0">
                  <a:pos x="T6" y="T7"/>
                </a:cxn>
                <a:cxn ang="0">
                  <a:pos x="T8" y="T9"/>
                </a:cxn>
                <a:cxn ang="0">
                  <a:pos x="T10" y="T11"/>
                </a:cxn>
              </a:cxnLst>
              <a:rect l="0" t="0" r="r" b="b"/>
              <a:pathLst>
                <a:path w="278" h="298">
                  <a:moveTo>
                    <a:pt x="241" y="265"/>
                  </a:moveTo>
                  <a:cubicBezTo>
                    <a:pt x="278" y="228"/>
                    <a:pt x="252" y="202"/>
                    <a:pt x="252" y="202"/>
                  </a:cubicBezTo>
                  <a:lnTo>
                    <a:pt x="109" y="0"/>
                  </a:lnTo>
                  <a:lnTo>
                    <a:pt x="0" y="84"/>
                  </a:lnTo>
                  <a:lnTo>
                    <a:pt x="179" y="277"/>
                  </a:lnTo>
                  <a:cubicBezTo>
                    <a:pt x="179" y="277"/>
                    <a:pt x="209" y="298"/>
                    <a:pt x="241" y="26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114">
              <a:extLst>
                <a:ext uri="{FF2B5EF4-FFF2-40B4-BE49-F238E27FC236}">
                  <a16:creationId xmlns="" xmlns:a16="http://schemas.microsoft.com/office/drawing/2014/main" id="{39F33E71-49C0-4292-9471-CBECE272D953}"/>
                </a:ext>
              </a:extLst>
            </p:cNvPr>
            <p:cNvSpPr>
              <a:spLocks/>
            </p:cNvSpPr>
            <p:nvPr/>
          </p:nvSpPr>
          <p:spPr bwMode="auto">
            <a:xfrm>
              <a:off x="5019680" y="4695832"/>
              <a:ext cx="119063" cy="184150"/>
            </a:xfrm>
            <a:custGeom>
              <a:avLst/>
              <a:gdLst>
                <a:gd name="T0" fmla="*/ 72 w 168"/>
                <a:gd name="T1" fmla="*/ 41 h 258"/>
                <a:gd name="T2" fmla="*/ 100 w 168"/>
                <a:gd name="T3" fmla="*/ 0 h 258"/>
                <a:gd name="T4" fmla="*/ 0 w 168"/>
                <a:gd name="T5" fmla="*/ 19 h 258"/>
                <a:gd name="T6" fmla="*/ 20 w 168"/>
                <a:gd name="T7" fmla="*/ 119 h 258"/>
                <a:gd name="T8" fmla="*/ 48 w 168"/>
                <a:gd name="T9" fmla="*/ 77 h 258"/>
                <a:gd name="T10" fmla="*/ 121 w 168"/>
                <a:gd name="T11" fmla="*/ 197 h 258"/>
                <a:gd name="T12" fmla="*/ 124 w 168"/>
                <a:gd name="T13" fmla="*/ 254 h 258"/>
                <a:gd name="T14" fmla="*/ 166 w 168"/>
                <a:gd name="T15" fmla="*/ 258 h 258"/>
                <a:gd name="T16" fmla="*/ 163 w 168"/>
                <a:gd name="T17" fmla="*/ 190 h 258"/>
                <a:gd name="T18" fmla="*/ 72 w 168"/>
                <a:gd name="T19" fmla="*/ 4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 h="258">
                  <a:moveTo>
                    <a:pt x="72" y="41"/>
                  </a:moveTo>
                  <a:lnTo>
                    <a:pt x="100" y="0"/>
                  </a:lnTo>
                  <a:lnTo>
                    <a:pt x="0" y="19"/>
                  </a:lnTo>
                  <a:lnTo>
                    <a:pt x="20" y="119"/>
                  </a:lnTo>
                  <a:lnTo>
                    <a:pt x="48" y="77"/>
                  </a:lnTo>
                  <a:cubicBezTo>
                    <a:pt x="86" y="107"/>
                    <a:pt x="112" y="150"/>
                    <a:pt x="121" y="197"/>
                  </a:cubicBezTo>
                  <a:cubicBezTo>
                    <a:pt x="125" y="216"/>
                    <a:pt x="125" y="235"/>
                    <a:pt x="124" y="254"/>
                  </a:cubicBezTo>
                  <a:lnTo>
                    <a:pt x="166" y="258"/>
                  </a:lnTo>
                  <a:cubicBezTo>
                    <a:pt x="168" y="235"/>
                    <a:pt x="167" y="212"/>
                    <a:pt x="163" y="190"/>
                  </a:cubicBezTo>
                  <a:cubicBezTo>
                    <a:pt x="152" y="131"/>
                    <a:pt x="119" y="78"/>
                    <a:pt x="72" y="4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115">
              <a:extLst>
                <a:ext uri="{FF2B5EF4-FFF2-40B4-BE49-F238E27FC236}">
                  <a16:creationId xmlns="" xmlns:a16="http://schemas.microsoft.com/office/drawing/2014/main" id="{47F8C85A-49AE-4676-858A-1A991D229F79}"/>
                </a:ext>
              </a:extLst>
            </p:cNvPr>
            <p:cNvSpPr>
              <a:spLocks/>
            </p:cNvSpPr>
            <p:nvPr/>
          </p:nvSpPr>
          <p:spPr bwMode="auto">
            <a:xfrm>
              <a:off x="4306892" y="4681544"/>
              <a:ext cx="125413" cy="223838"/>
            </a:xfrm>
            <a:custGeom>
              <a:avLst/>
              <a:gdLst>
                <a:gd name="T0" fmla="*/ 89 w 176"/>
                <a:gd name="T1" fmla="*/ 316 h 316"/>
                <a:gd name="T2" fmla="*/ 149 w 176"/>
                <a:gd name="T3" fmla="*/ 228 h 316"/>
                <a:gd name="T4" fmla="*/ 95 w 176"/>
                <a:gd name="T5" fmla="*/ 238 h 316"/>
                <a:gd name="T6" fmla="*/ 176 w 176"/>
                <a:gd name="T7" fmla="*/ 33 h 316"/>
                <a:gd name="T8" fmla="*/ 149 w 176"/>
                <a:gd name="T9" fmla="*/ 0 h 316"/>
                <a:gd name="T10" fmla="*/ 53 w 176"/>
                <a:gd name="T11" fmla="*/ 246 h 316"/>
                <a:gd name="T12" fmla="*/ 0 w 176"/>
                <a:gd name="T13" fmla="*/ 257 h 316"/>
                <a:gd name="T14" fmla="*/ 89 w 176"/>
                <a:gd name="T15" fmla="*/ 316 h 3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6" h="316">
                  <a:moveTo>
                    <a:pt x="89" y="316"/>
                  </a:moveTo>
                  <a:lnTo>
                    <a:pt x="149" y="228"/>
                  </a:lnTo>
                  <a:lnTo>
                    <a:pt x="95" y="238"/>
                  </a:lnTo>
                  <a:cubicBezTo>
                    <a:pt x="85" y="161"/>
                    <a:pt x="115" y="83"/>
                    <a:pt x="176" y="33"/>
                  </a:cubicBezTo>
                  <a:lnTo>
                    <a:pt x="149" y="0"/>
                  </a:lnTo>
                  <a:cubicBezTo>
                    <a:pt x="75" y="60"/>
                    <a:pt x="40" y="153"/>
                    <a:pt x="53" y="246"/>
                  </a:cubicBezTo>
                  <a:lnTo>
                    <a:pt x="0" y="257"/>
                  </a:lnTo>
                  <a:lnTo>
                    <a:pt x="89" y="316"/>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116">
              <a:extLst>
                <a:ext uri="{FF2B5EF4-FFF2-40B4-BE49-F238E27FC236}">
                  <a16:creationId xmlns="" xmlns:a16="http://schemas.microsoft.com/office/drawing/2014/main" id="{AF4E0415-1E06-47F4-9089-EA8B2085A36C}"/>
                </a:ext>
              </a:extLst>
            </p:cNvPr>
            <p:cNvSpPr>
              <a:spLocks noEditPoints="1"/>
            </p:cNvSpPr>
            <p:nvPr/>
          </p:nvSpPr>
          <p:spPr bwMode="auto">
            <a:xfrm>
              <a:off x="4430717" y="4389444"/>
              <a:ext cx="236538" cy="246063"/>
            </a:xfrm>
            <a:custGeom>
              <a:avLst/>
              <a:gdLst>
                <a:gd name="T0" fmla="*/ 71 w 331"/>
                <a:gd name="T1" fmla="*/ 98 h 346"/>
                <a:gd name="T2" fmla="*/ 114 w 331"/>
                <a:gd name="T3" fmla="*/ 57 h 346"/>
                <a:gd name="T4" fmla="*/ 138 w 331"/>
                <a:gd name="T5" fmla="*/ 51 h 346"/>
                <a:gd name="T6" fmla="*/ 150 w 331"/>
                <a:gd name="T7" fmla="*/ 50 h 346"/>
                <a:gd name="T8" fmla="*/ 206 w 331"/>
                <a:gd name="T9" fmla="*/ 70 h 346"/>
                <a:gd name="T10" fmla="*/ 243 w 331"/>
                <a:gd name="T11" fmla="*/ 141 h 346"/>
                <a:gd name="T12" fmla="*/ 60 w 331"/>
                <a:gd name="T13" fmla="*/ 163 h 346"/>
                <a:gd name="T14" fmla="*/ 60 w 331"/>
                <a:gd name="T15" fmla="*/ 155 h 346"/>
                <a:gd name="T16" fmla="*/ 71 w 331"/>
                <a:gd name="T17" fmla="*/ 98 h 346"/>
                <a:gd name="T18" fmla="*/ 2 w 331"/>
                <a:gd name="T19" fmla="*/ 188 h 346"/>
                <a:gd name="T20" fmla="*/ 30 w 331"/>
                <a:gd name="T21" fmla="*/ 209 h 346"/>
                <a:gd name="T22" fmla="*/ 45 w 331"/>
                <a:gd name="T23" fmla="*/ 208 h 346"/>
                <a:gd name="T24" fmla="*/ 55 w 331"/>
                <a:gd name="T25" fmla="*/ 261 h 346"/>
                <a:gd name="T26" fmla="*/ 211 w 331"/>
                <a:gd name="T27" fmla="*/ 319 h 346"/>
                <a:gd name="T28" fmla="*/ 274 w 331"/>
                <a:gd name="T29" fmla="*/ 179 h 346"/>
                <a:gd name="T30" fmla="*/ 322 w 331"/>
                <a:gd name="T31" fmla="*/ 173 h 346"/>
                <a:gd name="T32" fmla="*/ 326 w 331"/>
                <a:gd name="T33" fmla="*/ 172 h 346"/>
                <a:gd name="T34" fmla="*/ 331 w 331"/>
                <a:gd name="T35" fmla="*/ 165 h 346"/>
                <a:gd name="T36" fmla="*/ 329 w 331"/>
                <a:gd name="T37" fmla="*/ 150 h 346"/>
                <a:gd name="T38" fmla="*/ 325 w 331"/>
                <a:gd name="T39" fmla="*/ 145 h 346"/>
                <a:gd name="T40" fmla="*/ 299 w 331"/>
                <a:gd name="T41" fmla="*/ 141 h 346"/>
                <a:gd name="T42" fmla="*/ 293 w 331"/>
                <a:gd name="T43" fmla="*/ 141 h 346"/>
                <a:gd name="T44" fmla="*/ 286 w 331"/>
                <a:gd name="T45" fmla="*/ 141 h 346"/>
                <a:gd name="T46" fmla="*/ 133 w 331"/>
                <a:gd name="T47" fmla="*/ 9 h 346"/>
                <a:gd name="T48" fmla="*/ 96 w 331"/>
                <a:gd name="T49" fmla="*/ 19 h 346"/>
                <a:gd name="T50" fmla="*/ 18 w 331"/>
                <a:gd name="T51" fmla="*/ 162 h 346"/>
                <a:gd name="T52" fmla="*/ 2 w 331"/>
                <a:gd name="T53" fmla="*/ 18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31" h="346">
                  <a:moveTo>
                    <a:pt x="71" y="98"/>
                  </a:moveTo>
                  <a:cubicBezTo>
                    <a:pt x="78" y="85"/>
                    <a:pt x="92" y="68"/>
                    <a:pt x="114" y="57"/>
                  </a:cubicBezTo>
                  <a:cubicBezTo>
                    <a:pt x="122" y="54"/>
                    <a:pt x="130" y="52"/>
                    <a:pt x="138" y="51"/>
                  </a:cubicBezTo>
                  <a:cubicBezTo>
                    <a:pt x="142" y="50"/>
                    <a:pt x="146" y="50"/>
                    <a:pt x="150" y="50"/>
                  </a:cubicBezTo>
                  <a:cubicBezTo>
                    <a:pt x="170" y="50"/>
                    <a:pt x="190" y="57"/>
                    <a:pt x="206" y="70"/>
                  </a:cubicBezTo>
                  <a:cubicBezTo>
                    <a:pt x="226" y="86"/>
                    <a:pt x="240" y="111"/>
                    <a:pt x="243" y="141"/>
                  </a:cubicBezTo>
                  <a:lnTo>
                    <a:pt x="60" y="163"/>
                  </a:lnTo>
                  <a:cubicBezTo>
                    <a:pt x="60" y="161"/>
                    <a:pt x="60" y="158"/>
                    <a:pt x="60" y="155"/>
                  </a:cubicBezTo>
                  <a:cubicBezTo>
                    <a:pt x="57" y="138"/>
                    <a:pt x="61" y="117"/>
                    <a:pt x="71" y="98"/>
                  </a:cubicBezTo>
                  <a:close/>
                  <a:moveTo>
                    <a:pt x="2" y="188"/>
                  </a:moveTo>
                  <a:cubicBezTo>
                    <a:pt x="4" y="201"/>
                    <a:pt x="16" y="211"/>
                    <a:pt x="30" y="209"/>
                  </a:cubicBezTo>
                  <a:lnTo>
                    <a:pt x="45" y="208"/>
                  </a:lnTo>
                  <a:cubicBezTo>
                    <a:pt x="44" y="226"/>
                    <a:pt x="47" y="244"/>
                    <a:pt x="55" y="261"/>
                  </a:cubicBezTo>
                  <a:cubicBezTo>
                    <a:pt x="82" y="320"/>
                    <a:pt x="152" y="346"/>
                    <a:pt x="211" y="319"/>
                  </a:cubicBezTo>
                  <a:cubicBezTo>
                    <a:pt x="265" y="295"/>
                    <a:pt x="291" y="234"/>
                    <a:pt x="274" y="179"/>
                  </a:cubicBezTo>
                  <a:lnTo>
                    <a:pt x="322" y="173"/>
                  </a:lnTo>
                  <a:cubicBezTo>
                    <a:pt x="323" y="173"/>
                    <a:pt x="325" y="173"/>
                    <a:pt x="326" y="172"/>
                  </a:cubicBezTo>
                  <a:cubicBezTo>
                    <a:pt x="329" y="171"/>
                    <a:pt x="331" y="168"/>
                    <a:pt x="331" y="165"/>
                  </a:cubicBezTo>
                  <a:lnTo>
                    <a:pt x="329" y="150"/>
                  </a:lnTo>
                  <a:cubicBezTo>
                    <a:pt x="328" y="148"/>
                    <a:pt x="327" y="146"/>
                    <a:pt x="325" y="145"/>
                  </a:cubicBezTo>
                  <a:lnTo>
                    <a:pt x="299" y="141"/>
                  </a:lnTo>
                  <a:cubicBezTo>
                    <a:pt x="298" y="140"/>
                    <a:pt x="294" y="140"/>
                    <a:pt x="293" y="141"/>
                  </a:cubicBezTo>
                  <a:lnTo>
                    <a:pt x="286" y="141"/>
                  </a:lnTo>
                  <a:cubicBezTo>
                    <a:pt x="277" y="54"/>
                    <a:pt x="208" y="0"/>
                    <a:pt x="133" y="9"/>
                  </a:cubicBezTo>
                  <a:cubicBezTo>
                    <a:pt x="120" y="10"/>
                    <a:pt x="108" y="14"/>
                    <a:pt x="96" y="19"/>
                  </a:cubicBezTo>
                  <a:cubicBezTo>
                    <a:pt x="41" y="45"/>
                    <a:pt x="10" y="108"/>
                    <a:pt x="18" y="162"/>
                  </a:cubicBezTo>
                  <a:cubicBezTo>
                    <a:pt x="12" y="164"/>
                    <a:pt x="0" y="173"/>
                    <a:pt x="2" y="18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117">
              <a:extLst>
                <a:ext uri="{FF2B5EF4-FFF2-40B4-BE49-F238E27FC236}">
                  <a16:creationId xmlns="" xmlns:a16="http://schemas.microsoft.com/office/drawing/2014/main" id="{1B0DB90F-0632-4FE7-BA64-340D71006FCE}"/>
                </a:ext>
              </a:extLst>
            </p:cNvPr>
            <p:cNvSpPr>
              <a:spLocks/>
            </p:cNvSpPr>
            <p:nvPr/>
          </p:nvSpPr>
          <p:spPr bwMode="auto">
            <a:xfrm>
              <a:off x="4341817" y="4992695"/>
              <a:ext cx="519113" cy="171450"/>
            </a:xfrm>
            <a:custGeom>
              <a:avLst/>
              <a:gdLst>
                <a:gd name="T0" fmla="*/ 327 w 327"/>
                <a:gd name="T1" fmla="*/ 63 h 108"/>
                <a:gd name="T2" fmla="*/ 0 w 327"/>
                <a:gd name="T3" fmla="*/ 0 h 108"/>
                <a:gd name="T4" fmla="*/ 0 w 327"/>
                <a:gd name="T5" fmla="*/ 108 h 108"/>
                <a:gd name="T6" fmla="*/ 327 w 327"/>
                <a:gd name="T7" fmla="*/ 108 h 108"/>
                <a:gd name="T8" fmla="*/ 327 w 327"/>
                <a:gd name="T9" fmla="*/ 63 h 108"/>
              </a:gdLst>
              <a:ahLst/>
              <a:cxnLst>
                <a:cxn ang="0">
                  <a:pos x="T0" y="T1"/>
                </a:cxn>
                <a:cxn ang="0">
                  <a:pos x="T2" y="T3"/>
                </a:cxn>
                <a:cxn ang="0">
                  <a:pos x="T4" y="T5"/>
                </a:cxn>
                <a:cxn ang="0">
                  <a:pos x="T6" y="T7"/>
                </a:cxn>
                <a:cxn ang="0">
                  <a:pos x="T8" y="T9"/>
                </a:cxn>
              </a:cxnLst>
              <a:rect l="0" t="0" r="r" b="b"/>
              <a:pathLst>
                <a:path w="327" h="108">
                  <a:moveTo>
                    <a:pt x="327" y="63"/>
                  </a:moveTo>
                  <a:lnTo>
                    <a:pt x="0" y="0"/>
                  </a:lnTo>
                  <a:lnTo>
                    <a:pt x="0" y="108"/>
                  </a:lnTo>
                  <a:lnTo>
                    <a:pt x="327" y="108"/>
                  </a:lnTo>
                  <a:lnTo>
                    <a:pt x="327" y="6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0" name="Pentagon 19"/>
          <p:cNvSpPr/>
          <p:nvPr/>
        </p:nvSpPr>
        <p:spPr bwMode="auto">
          <a:xfrm>
            <a:off x="891469" y="1559018"/>
            <a:ext cx="4876804" cy="885251"/>
          </a:xfrm>
          <a:prstGeom prst="roundRect">
            <a:avLst/>
          </a:prstGeom>
          <a:solidFill>
            <a:srgbClr val="31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IN" dirty="0" smtClean="0">
              <a:solidFill>
                <a:schemeClr val="bg1"/>
              </a:solidFill>
            </a:endParaRPr>
          </a:p>
          <a:p>
            <a:pPr>
              <a:defRPr/>
            </a:pPr>
            <a:r>
              <a:rPr lang="en-IN" dirty="0" smtClean="0">
                <a:solidFill>
                  <a:schemeClr val="bg1"/>
                </a:solidFill>
              </a:rPr>
              <a:t>Establish </a:t>
            </a:r>
            <a:r>
              <a:rPr lang="en-IN" dirty="0">
                <a:solidFill>
                  <a:schemeClr val="bg1"/>
                </a:solidFill>
              </a:rPr>
              <a:t>and maintain a resilient cyber ecosystem to the changing threat landscape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prstClr val="white"/>
              </a:solidFill>
              <a:effectLst/>
              <a:uLnTx/>
              <a:uFillTx/>
              <a:latin typeface="Calibri" panose="020F0502020204030204" pitchFamily="34" charset="0"/>
            </a:endParaRPr>
          </a:p>
        </p:txBody>
      </p:sp>
      <p:sp>
        <p:nvSpPr>
          <p:cNvPr id="3" name="Slide Number Placeholder 2"/>
          <p:cNvSpPr>
            <a:spLocks noGrp="1"/>
          </p:cNvSpPr>
          <p:nvPr>
            <p:ph type="sldNum" sz="quarter" idx="4"/>
          </p:nvPr>
        </p:nvSpPr>
        <p:spPr/>
        <p:txBody>
          <a:bodyPr/>
          <a:lstStyle/>
          <a:p>
            <a:fld id="{9330B75E-0530-469B-A88B-1785518AAEED}" type="slidenum">
              <a:rPr lang="en-IN" smtClean="0"/>
              <a:pPr/>
              <a:t>20</a:t>
            </a:fld>
            <a:endParaRPr lang="en-IN"/>
          </a:p>
        </p:txBody>
      </p:sp>
      <p:sp>
        <p:nvSpPr>
          <p:cNvPr id="119" name="Rectangle 267"/>
          <p:cNvSpPr>
            <a:spLocks noChangeArrowheads="1"/>
          </p:cNvSpPr>
          <p:nvPr/>
        </p:nvSpPr>
        <p:spPr bwMode="auto">
          <a:xfrm>
            <a:off x="5539340" y="4262311"/>
            <a:ext cx="21340" cy="20085"/>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268"/>
          <p:cNvSpPr>
            <a:spLocks/>
          </p:cNvSpPr>
          <p:nvPr/>
        </p:nvSpPr>
        <p:spPr bwMode="auto">
          <a:xfrm>
            <a:off x="5582020" y="4228417"/>
            <a:ext cx="100424" cy="87871"/>
          </a:xfrm>
          <a:custGeom>
            <a:avLst/>
            <a:gdLst>
              <a:gd name="T0" fmla="*/ 45 w 80"/>
              <a:gd name="T1" fmla="*/ 0 h 70"/>
              <a:gd name="T2" fmla="*/ 33 w 80"/>
              <a:gd name="T3" fmla="*/ 11 h 70"/>
              <a:gd name="T4" fmla="*/ 49 w 80"/>
              <a:gd name="T5" fmla="*/ 27 h 70"/>
              <a:gd name="T6" fmla="*/ 0 w 80"/>
              <a:gd name="T7" fmla="*/ 27 h 70"/>
              <a:gd name="T8" fmla="*/ 0 w 80"/>
              <a:gd name="T9" fmla="*/ 43 h 70"/>
              <a:gd name="T10" fmla="*/ 49 w 80"/>
              <a:gd name="T11" fmla="*/ 43 h 70"/>
              <a:gd name="T12" fmla="*/ 33 w 80"/>
              <a:gd name="T13" fmla="*/ 59 h 70"/>
              <a:gd name="T14" fmla="*/ 45 w 80"/>
              <a:gd name="T15" fmla="*/ 70 h 70"/>
              <a:gd name="T16" fmla="*/ 80 w 80"/>
              <a:gd name="T17" fmla="*/ 35 h 70"/>
              <a:gd name="T18" fmla="*/ 45 w 80"/>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70">
                <a:moveTo>
                  <a:pt x="45" y="0"/>
                </a:moveTo>
                <a:lnTo>
                  <a:pt x="33" y="11"/>
                </a:lnTo>
                <a:lnTo>
                  <a:pt x="49" y="27"/>
                </a:lnTo>
                <a:lnTo>
                  <a:pt x="0" y="27"/>
                </a:lnTo>
                <a:lnTo>
                  <a:pt x="0" y="43"/>
                </a:lnTo>
                <a:lnTo>
                  <a:pt x="49" y="43"/>
                </a:lnTo>
                <a:lnTo>
                  <a:pt x="33" y="59"/>
                </a:lnTo>
                <a:lnTo>
                  <a:pt x="45" y="70"/>
                </a:lnTo>
                <a:lnTo>
                  <a:pt x="80" y="35"/>
                </a:lnTo>
                <a:lnTo>
                  <a:pt x="45"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Rectangle 269"/>
          <p:cNvSpPr>
            <a:spLocks noChangeArrowheads="1"/>
          </p:cNvSpPr>
          <p:nvPr/>
        </p:nvSpPr>
        <p:spPr bwMode="auto">
          <a:xfrm>
            <a:off x="5470300" y="4184482"/>
            <a:ext cx="21340" cy="20085"/>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270"/>
          <p:cNvSpPr>
            <a:spLocks/>
          </p:cNvSpPr>
          <p:nvPr/>
        </p:nvSpPr>
        <p:spPr bwMode="auto">
          <a:xfrm>
            <a:off x="5514235" y="4150589"/>
            <a:ext cx="99169" cy="87871"/>
          </a:xfrm>
          <a:custGeom>
            <a:avLst/>
            <a:gdLst>
              <a:gd name="T0" fmla="*/ 44 w 79"/>
              <a:gd name="T1" fmla="*/ 0 h 70"/>
              <a:gd name="T2" fmla="*/ 32 w 79"/>
              <a:gd name="T3" fmla="*/ 11 h 70"/>
              <a:gd name="T4" fmla="*/ 48 w 79"/>
              <a:gd name="T5" fmla="*/ 27 h 70"/>
              <a:gd name="T6" fmla="*/ 0 w 79"/>
              <a:gd name="T7" fmla="*/ 27 h 70"/>
              <a:gd name="T8" fmla="*/ 0 w 79"/>
              <a:gd name="T9" fmla="*/ 43 h 70"/>
              <a:gd name="T10" fmla="*/ 48 w 79"/>
              <a:gd name="T11" fmla="*/ 43 h 70"/>
              <a:gd name="T12" fmla="*/ 32 w 79"/>
              <a:gd name="T13" fmla="*/ 59 h 70"/>
              <a:gd name="T14" fmla="*/ 44 w 79"/>
              <a:gd name="T15" fmla="*/ 70 h 70"/>
              <a:gd name="T16" fmla="*/ 79 w 79"/>
              <a:gd name="T17" fmla="*/ 35 h 70"/>
              <a:gd name="T18" fmla="*/ 44 w 79"/>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0">
                <a:moveTo>
                  <a:pt x="44" y="0"/>
                </a:moveTo>
                <a:lnTo>
                  <a:pt x="32" y="11"/>
                </a:lnTo>
                <a:lnTo>
                  <a:pt x="48" y="27"/>
                </a:lnTo>
                <a:lnTo>
                  <a:pt x="0" y="27"/>
                </a:lnTo>
                <a:lnTo>
                  <a:pt x="0" y="43"/>
                </a:lnTo>
                <a:lnTo>
                  <a:pt x="48" y="43"/>
                </a:lnTo>
                <a:lnTo>
                  <a:pt x="32" y="59"/>
                </a:lnTo>
                <a:lnTo>
                  <a:pt x="44" y="70"/>
                </a:lnTo>
                <a:lnTo>
                  <a:pt x="79" y="35"/>
                </a:lnTo>
                <a:lnTo>
                  <a:pt x="44"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Rectangle 271"/>
          <p:cNvSpPr>
            <a:spLocks noChangeArrowheads="1"/>
          </p:cNvSpPr>
          <p:nvPr/>
        </p:nvSpPr>
        <p:spPr bwMode="auto">
          <a:xfrm>
            <a:off x="5034712" y="4487008"/>
            <a:ext cx="21340" cy="20085"/>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272"/>
          <p:cNvSpPr>
            <a:spLocks/>
          </p:cNvSpPr>
          <p:nvPr/>
        </p:nvSpPr>
        <p:spPr bwMode="auto">
          <a:xfrm>
            <a:off x="4912949" y="4453115"/>
            <a:ext cx="99169" cy="87871"/>
          </a:xfrm>
          <a:custGeom>
            <a:avLst/>
            <a:gdLst>
              <a:gd name="T0" fmla="*/ 35 w 79"/>
              <a:gd name="T1" fmla="*/ 70 h 70"/>
              <a:gd name="T2" fmla="*/ 46 w 79"/>
              <a:gd name="T3" fmla="*/ 58 h 70"/>
              <a:gd name="T4" fmla="*/ 31 w 79"/>
              <a:gd name="T5" fmla="*/ 43 h 70"/>
              <a:gd name="T6" fmla="*/ 79 w 79"/>
              <a:gd name="T7" fmla="*/ 43 h 70"/>
              <a:gd name="T8" fmla="*/ 79 w 79"/>
              <a:gd name="T9" fmla="*/ 27 h 70"/>
              <a:gd name="T10" fmla="*/ 31 w 79"/>
              <a:gd name="T11" fmla="*/ 27 h 70"/>
              <a:gd name="T12" fmla="*/ 46 w 79"/>
              <a:gd name="T13" fmla="*/ 11 h 70"/>
              <a:gd name="T14" fmla="*/ 35 w 79"/>
              <a:gd name="T15" fmla="*/ 0 h 70"/>
              <a:gd name="T16" fmla="*/ 0 w 79"/>
              <a:gd name="T17" fmla="*/ 35 h 70"/>
              <a:gd name="T18" fmla="*/ 35 w 7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0">
                <a:moveTo>
                  <a:pt x="35" y="70"/>
                </a:moveTo>
                <a:lnTo>
                  <a:pt x="46" y="58"/>
                </a:lnTo>
                <a:lnTo>
                  <a:pt x="31" y="43"/>
                </a:lnTo>
                <a:lnTo>
                  <a:pt x="79" y="43"/>
                </a:lnTo>
                <a:lnTo>
                  <a:pt x="79" y="27"/>
                </a:lnTo>
                <a:lnTo>
                  <a:pt x="31" y="27"/>
                </a:lnTo>
                <a:lnTo>
                  <a:pt x="46" y="11"/>
                </a:lnTo>
                <a:lnTo>
                  <a:pt x="35" y="0"/>
                </a:lnTo>
                <a:lnTo>
                  <a:pt x="0" y="35"/>
                </a:lnTo>
                <a:lnTo>
                  <a:pt x="35" y="7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Rectangle 273"/>
          <p:cNvSpPr>
            <a:spLocks noChangeArrowheads="1"/>
          </p:cNvSpPr>
          <p:nvPr/>
        </p:nvSpPr>
        <p:spPr bwMode="auto">
          <a:xfrm>
            <a:off x="5103754" y="4564836"/>
            <a:ext cx="21340" cy="20085"/>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274"/>
          <p:cNvSpPr>
            <a:spLocks/>
          </p:cNvSpPr>
          <p:nvPr/>
        </p:nvSpPr>
        <p:spPr bwMode="auto">
          <a:xfrm>
            <a:off x="4981990" y="4530944"/>
            <a:ext cx="99169" cy="87871"/>
          </a:xfrm>
          <a:custGeom>
            <a:avLst/>
            <a:gdLst>
              <a:gd name="T0" fmla="*/ 35 w 79"/>
              <a:gd name="T1" fmla="*/ 70 h 70"/>
              <a:gd name="T2" fmla="*/ 46 w 79"/>
              <a:gd name="T3" fmla="*/ 58 h 70"/>
              <a:gd name="T4" fmla="*/ 31 w 79"/>
              <a:gd name="T5" fmla="*/ 43 h 70"/>
              <a:gd name="T6" fmla="*/ 79 w 79"/>
              <a:gd name="T7" fmla="*/ 43 h 70"/>
              <a:gd name="T8" fmla="*/ 79 w 79"/>
              <a:gd name="T9" fmla="*/ 27 h 70"/>
              <a:gd name="T10" fmla="*/ 31 w 79"/>
              <a:gd name="T11" fmla="*/ 27 h 70"/>
              <a:gd name="T12" fmla="*/ 46 w 79"/>
              <a:gd name="T13" fmla="*/ 11 h 70"/>
              <a:gd name="T14" fmla="*/ 35 w 79"/>
              <a:gd name="T15" fmla="*/ 0 h 70"/>
              <a:gd name="T16" fmla="*/ 0 w 79"/>
              <a:gd name="T17" fmla="*/ 35 h 70"/>
              <a:gd name="T18" fmla="*/ 35 w 79"/>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0">
                <a:moveTo>
                  <a:pt x="35" y="70"/>
                </a:moveTo>
                <a:lnTo>
                  <a:pt x="46" y="58"/>
                </a:lnTo>
                <a:lnTo>
                  <a:pt x="31" y="43"/>
                </a:lnTo>
                <a:lnTo>
                  <a:pt x="79" y="43"/>
                </a:lnTo>
                <a:lnTo>
                  <a:pt x="79" y="27"/>
                </a:lnTo>
                <a:lnTo>
                  <a:pt x="31" y="27"/>
                </a:lnTo>
                <a:lnTo>
                  <a:pt x="46" y="11"/>
                </a:lnTo>
                <a:lnTo>
                  <a:pt x="35" y="0"/>
                </a:lnTo>
                <a:lnTo>
                  <a:pt x="0" y="35"/>
                </a:lnTo>
                <a:lnTo>
                  <a:pt x="35" y="7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9" name="Climbing2" descr="{&quot;Key&quot;:&quot;POWER_USER_SHAPE_ICON&quot;,&quot;Value&quot;:&quot;POWER_USER_SHAPE_ICON_STYLE_1&quot;}"/>
          <p:cNvGrpSpPr>
            <a:grpSpLocks noChangeAspect="1"/>
          </p:cNvGrpSpPr>
          <p:nvPr>
            <p:custDataLst>
              <p:tags r:id="rId7"/>
            </p:custDataLst>
          </p:nvPr>
        </p:nvGrpSpPr>
        <p:grpSpPr>
          <a:xfrm>
            <a:off x="6633912" y="4089795"/>
            <a:ext cx="440892" cy="542925"/>
            <a:chOff x="5856288" y="-142875"/>
            <a:chExt cx="1303337" cy="1604963"/>
          </a:xfrm>
          <a:solidFill>
            <a:schemeClr val="bg1"/>
          </a:solidFill>
        </p:grpSpPr>
        <p:sp>
          <p:nvSpPr>
            <p:cNvPr id="130" name="Freeform 342"/>
            <p:cNvSpPr>
              <a:spLocks/>
            </p:cNvSpPr>
            <p:nvPr/>
          </p:nvSpPr>
          <p:spPr bwMode="auto">
            <a:xfrm>
              <a:off x="6743700" y="550863"/>
              <a:ext cx="415925" cy="331788"/>
            </a:xfrm>
            <a:custGeom>
              <a:avLst/>
              <a:gdLst>
                <a:gd name="T0" fmla="*/ 89 w 547"/>
                <a:gd name="T1" fmla="*/ 401 h 435"/>
                <a:gd name="T2" fmla="*/ 0 w 547"/>
                <a:gd name="T3" fmla="*/ 230 h 435"/>
                <a:gd name="T4" fmla="*/ 224 w 547"/>
                <a:gd name="T5" fmla="*/ 251 h 435"/>
                <a:gd name="T6" fmla="*/ 333 w 547"/>
                <a:gd name="T7" fmla="*/ 195 h 435"/>
                <a:gd name="T8" fmla="*/ 446 w 547"/>
                <a:gd name="T9" fmla="*/ 0 h 435"/>
                <a:gd name="T10" fmla="*/ 534 w 547"/>
                <a:gd name="T11" fmla="*/ 170 h 435"/>
                <a:gd name="T12" fmla="*/ 513 w 547"/>
                <a:gd name="T13" fmla="*/ 238 h 435"/>
                <a:gd name="T14" fmla="*/ 156 w 547"/>
                <a:gd name="T15" fmla="*/ 422 h 435"/>
                <a:gd name="T16" fmla="*/ 89 w 547"/>
                <a:gd name="T17" fmla="*/ 401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7" h="435">
                  <a:moveTo>
                    <a:pt x="89" y="401"/>
                  </a:moveTo>
                  <a:cubicBezTo>
                    <a:pt x="67" y="358"/>
                    <a:pt x="33" y="294"/>
                    <a:pt x="0" y="230"/>
                  </a:cubicBezTo>
                  <a:cubicBezTo>
                    <a:pt x="86" y="238"/>
                    <a:pt x="165" y="246"/>
                    <a:pt x="224" y="251"/>
                  </a:cubicBezTo>
                  <a:cubicBezTo>
                    <a:pt x="264" y="255"/>
                    <a:pt x="313" y="229"/>
                    <a:pt x="333" y="195"/>
                  </a:cubicBezTo>
                  <a:cubicBezTo>
                    <a:pt x="363" y="143"/>
                    <a:pt x="403" y="74"/>
                    <a:pt x="446" y="0"/>
                  </a:cubicBezTo>
                  <a:cubicBezTo>
                    <a:pt x="479" y="64"/>
                    <a:pt x="512" y="128"/>
                    <a:pt x="534" y="170"/>
                  </a:cubicBezTo>
                  <a:cubicBezTo>
                    <a:pt x="547" y="195"/>
                    <a:pt x="537" y="225"/>
                    <a:pt x="513" y="238"/>
                  </a:cubicBezTo>
                  <a:cubicBezTo>
                    <a:pt x="430" y="280"/>
                    <a:pt x="239" y="379"/>
                    <a:pt x="156" y="422"/>
                  </a:cubicBezTo>
                  <a:cubicBezTo>
                    <a:pt x="131" y="435"/>
                    <a:pt x="101" y="425"/>
                    <a:pt x="89" y="401"/>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343"/>
            <p:cNvSpPr>
              <a:spLocks noEditPoints="1"/>
            </p:cNvSpPr>
            <p:nvPr/>
          </p:nvSpPr>
          <p:spPr bwMode="auto">
            <a:xfrm>
              <a:off x="6702425" y="471488"/>
              <a:ext cx="374650" cy="249238"/>
            </a:xfrm>
            <a:custGeom>
              <a:avLst/>
              <a:gdLst>
                <a:gd name="T0" fmla="*/ 163 w 491"/>
                <a:gd name="T1" fmla="*/ 142 h 327"/>
                <a:gd name="T2" fmla="*/ 204 w 491"/>
                <a:gd name="T3" fmla="*/ 79 h 327"/>
                <a:gd name="T4" fmla="*/ 280 w 491"/>
                <a:gd name="T5" fmla="*/ 82 h 327"/>
                <a:gd name="T6" fmla="*/ 163 w 491"/>
                <a:gd name="T7" fmla="*/ 142 h 327"/>
                <a:gd name="T8" fmla="*/ 12 w 491"/>
                <a:gd name="T9" fmla="*/ 278 h 327"/>
                <a:gd name="T10" fmla="*/ 25 w 491"/>
                <a:gd name="T11" fmla="*/ 303 h 327"/>
                <a:gd name="T12" fmla="*/ 271 w 491"/>
                <a:gd name="T13" fmla="*/ 326 h 327"/>
                <a:gd name="T14" fmla="*/ 325 w 491"/>
                <a:gd name="T15" fmla="*/ 314 h 327"/>
                <a:gd name="T16" fmla="*/ 367 w 491"/>
                <a:gd name="T17" fmla="*/ 276 h 327"/>
                <a:gd name="T18" fmla="*/ 491 w 491"/>
                <a:gd name="T19" fmla="*/ 62 h 327"/>
                <a:gd name="T20" fmla="*/ 478 w 491"/>
                <a:gd name="T21" fmla="*/ 37 h 327"/>
                <a:gd name="T22" fmla="*/ 409 w 491"/>
                <a:gd name="T23" fmla="*/ 15 h 327"/>
                <a:gd name="T24" fmla="*/ 323 w 491"/>
                <a:gd name="T25" fmla="*/ 59 h 327"/>
                <a:gd name="T26" fmla="*/ 308 w 491"/>
                <a:gd name="T27" fmla="*/ 53 h 327"/>
                <a:gd name="T28" fmla="*/ 186 w 491"/>
                <a:gd name="T29" fmla="*/ 43 h 327"/>
                <a:gd name="T30" fmla="*/ 123 w 491"/>
                <a:gd name="T31" fmla="*/ 148 h 327"/>
                <a:gd name="T32" fmla="*/ 119 w 491"/>
                <a:gd name="T33" fmla="*/ 165 h 327"/>
                <a:gd name="T34" fmla="*/ 33 w 491"/>
                <a:gd name="T35" fmla="*/ 209 h 327"/>
                <a:gd name="T36" fmla="*/ 12 w 491"/>
                <a:gd name="T37" fmla="*/ 27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1" h="327">
                  <a:moveTo>
                    <a:pt x="163" y="142"/>
                  </a:moveTo>
                  <a:cubicBezTo>
                    <a:pt x="164" y="120"/>
                    <a:pt x="169" y="97"/>
                    <a:pt x="204" y="79"/>
                  </a:cubicBezTo>
                  <a:cubicBezTo>
                    <a:pt x="240" y="60"/>
                    <a:pt x="261" y="70"/>
                    <a:pt x="280" y="82"/>
                  </a:cubicBezTo>
                  <a:cubicBezTo>
                    <a:pt x="242" y="101"/>
                    <a:pt x="201" y="122"/>
                    <a:pt x="163" y="142"/>
                  </a:cubicBezTo>
                  <a:close/>
                  <a:moveTo>
                    <a:pt x="12" y="278"/>
                  </a:moveTo>
                  <a:cubicBezTo>
                    <a:pt x="17" y="288"/>
                    <a:pt x="25" y="303"/>
                    <a:pt x="25" y="303"/>
                  </a:cubicBezTo>
                  <a:lnTo>
                    <a:pt x="271" y="326"/>
                  </a:lnTo>
                  <a:cubicBezTo>
                    <a:pt x="288" y="327"/>
                    <a:pt x="307" y="323"/>
                    <a:pt x="325" y="314"/>
                  </a:cubicBezTo>
                  <a:cubicBezTo>
                    <a:pt x="343" y="304"/>
                    <a:pt x="359" y="291"/>
                    <a:pt x="367" y="276"/>
                  </a:cubicBezTo>
                  <a:lnTo>
                    <a:pt x="491" y="62"/>
                  </a:lnTo>
                  <a:cubicBezTo>
                    <a:pt x="491" y="62"/>
                    <a:pt x="483" y="47"/>
                    <a:pt x="478" y="37"/>
                  </a:cubicBezTo>
                  <a:cubicBezTo>
                    <a:pt x="466" y="15"/>
                    <a:pt x="438" y="0"/>
                    <a:pt x="409" y="15"/>
                  </a:cubicBezTo>
                  <a:cubicBezTo>
                    <a:pt x="397" y="21"/>
                    <a:pt x="354" y="43"/>
                    <a:pt x="323" y="59"/>
                  </a:cubicBezTo>
                  <a:cubicBezTo>
                    <a:pt x="319" y="61"/>
                    <a:pt x="312" y="55"/>
                    <a:pt x="308" y="53"/>
                  </a:cubicBezTo>
                  <a:cubicBezTo>
                    <a:pt x="286" y="38"/>
                    <a:pt x="246" y="12"/>
                    <a:pt x="186" y="43"/>
                  </a:cubicBezTo>
                  <a:cubicBezTo>
                    <a:pt x="125" y="75"/>
                    <a:pt x="124" y="123"/>
                    <a:pt x="123" y="148"/>
                  </a:cubicBezTo>
                  <a:cubicBezTo>
                    <a:pt x="122" y="153"/>
                    <a:pt x="123" y="163"/>
                    <a:pt x="119" y="165"/>
                  </a:cubicBezTo>
                  <a:cubicBezTo>
                    <a:pt x="81" y="184"/>
                    <a:pt x="45" y="203"/>
                    <a:pt x="33" y="209"/>
                  </a:cubicBezTo>
                  <a:cubicBezTo>
                    <a:pt x="5" y="224"/>
                    <a:pt x="0" y="256"/>
                    <a:pt x="12" y="278"/>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344"/>
            <p:cNvSpPr>
              <a:spLocks noEditPoints="1"/>
            </p:cNvSpPr>
            <p:nvPr/>
          </p:nvSpPr>
          <p:spPr bwMode="auto">
            <a:xfrm>
              <a:off x="6015038" y="138113"/>
              <a:ext cx="846138" cy="1042988"/>
            </a:xfrm>
            <a:custGeom>
              <a:avLst/>
              <a:gdLst>
                <a:gd name="T0" fmla="*/ 491 w 1111"/>
                <a:gd name="T1" fmla="*/ 131 h 1370"/>
                <a:gd name="T2" fmla="*/ 504 w 1111"/>
                <a:gd name="T3" fmla="*/ 92 h 1370"/>
                <a:gd name="T4" fmla="*/ 525 w 1111"/>
                <a:gd name="T5" fmla="*/ 80 h 1370"/>
                <a:gd name="T6" fmla="*/ 550 w 1111"/>
                <a:gd name="T7" fmla="*/ 83 h 1370"/>
                <a:gd name="T8" fmla="*/ 577 w 1111"/>
                <a:gd name="T9" fmla="*/ 113 h 1370"/>
                <a:gd name="T10" fmla="*/ 576 w 1111"/>
                <a:gd name="T11" fmla="*/ 140 h 1370"/>
                <a:gd name="T12" fmla="*/ 565 w 1111"/>
                <a:gd name="T13" fmla="*/ 182 h 1370"/>
                <a:gd name="T14" fmla="*/ 673 w 1111"/>
                <a:gd name="T15" fmla="*/ 415 h 1370"/>
                <a:gd name="T16" fmla="*/ 617 w 1111"/>
                <a:gd name="T17" fmla="*/ 515 h 1370"/>
                <a:gd name="T18" fmla="*/ 525 w 1111"/>
                <a:gd name="T19" fmla="*/ 446 h 1370"/>
                <a:gd name="T20" fmla="*/ 531 w 1111"/>
                <a:gd name="T21" fmla="*/ 190 h 1370"/>
                <a:gd name="T22" fmla="*/ 503 w 1111"/>
                <a:gd name="T23" fmla="*/ 155 h 1370"/>
                <a:gd name="T24" fmla="*/ 491 w 1111"/>
                <a:gd name="T25" fmla="*/ 131 h 1370"/>
                <a:gd name="T26" fmla="*/ 374 w 1111"/>
                <a:gd name="T27" fmla="*/ 302 h 1370"/>
                <a:gd name="T28" fmla="*/ 442 w 1111"/>
                <a:gd name="T29" fmla="*/ 621 h 1370"/>
                <a:gd name="T30" fmla="*/ 303 w 1111"/>
                <a:gd name="T31" fmla="*/ 656 h 1370"/>
                <a:gd name="T32" fmla="*/ 266 w 1111"/>
                <a:gd name="T33" fmla="*/ 764 h 1370"/>
                <a:gd name="T34" fmla="*/ 357 w 1111"/>
                <a:gd name="T35" fmla="*/ 1000 h 1370"/>
                <a:gd name="T36" fmla="*/ 305 w 1111"/>
                <a:gd name="T37" fmla="*/ 1023 h 1370"/>
                <a:gd name="T38" fmla="*/ 315 w 1111"/>
                <a:gd name="T39" fmla="*/ 1080 h 1370"/>
                <a:gd name="T40" fmla="*/ 458 w 1111"/>
                <a:gd name="T41" fmla="*/ 1080 h 1370"/>
                <a:gd name="T42" fmla="*/ 495 w 1111"/>
                <a:gd name="T43" fmla="*/ 1020 h 1370"/>
                <a:gd name="T44" fmla="*/ 442 w 1111"/>
                <a:gd name="T45" fmla="*/ 800 h 1370"/>
                <a:gd name="T46" fmla="*/ 674 w 1111"/>
                <a:gd name="T47" fmla="*/ 787 h 1370"/>
                <a:gd name="T48" fmla="*/ 788 w 1111"/>
                <a:gd name="T49" fmla="*/ 1283 h 1370"/>
                <a:gd name="T50" fmla="*/ 739 w 1111"/>
                <a:gd name="T51" fmla="*/ 1311 h 1370"/>
                <a:gd name="T52" fmla="*/ 751 w 1111"/>
                <a:gd name="T53" fmla="*/ 1370 h 1370"/>
                <a:gd name="T54" fmla="*/ 894 w 1111"/>
                <a:gd name="T55" fmla="*/ 1370 h 1370"/>
                <a:gd name="T56" fmla="*/ 930 w 1111"/>
                <a:gd name="T57" fmla="*/ 1314 h 1370"/>
                <a:gd name="T58" fmla="*/ 753 w 1111"/>
                <a:gd name="T59" fmla="*/ 222 h 1370"/>
                <a:gd name="T60" fmla="*/ 903 w 1111"/>
                <a:gd name="T61" fmla="*/ 286 h 1370"/>
                <a:gd name="T62" fmla="*/ 992 w 1111"/>
                <a:gd name="T63" fmla="*/ 436 h 1370"/>
                <a:gd name="T64" fmla="*/ 1046 w 1111"/>
                <a:gd name="T65" fmla="*/ 458 h 1370"/>
                <a:gd name="T66" fmla="*/ 1093 w 1111"/>
                <a:gd name="T67" fmla="*/ 433 h 1370"/>
                <a:gd name="T68" fmla="*/ 1094 w 1111"/>
                <a:gd name="T69" fmla="*/ 371 h 1370"/>
                <a:gd name="T70" fmla="*/ 1027 w 1111"/>
                <a:gd name="T71" fmla="*/ 236 h 1370"/>
                <a:gd name="T72" fmla="*/ 941 w 1111"/>
                <a:gd name="T73" fmla="*/ 142 h 1370"/>
                <a:gd name="T74" fmla="*/ 793 w 1111"/>
                <a:gd name="T75" fmla="*/ 48 h 1370"/>
                <a:gd name="T76" fmla="*/ 669 w 1111"/>
                <a:gd name="T77" fmla="*/ 9 h 1370"/>
                <a:gd name="T78" fmla="*/ 517 w 1111"/>
                <a:gd name="T79" fmla="*/ 40 h 1370"/>
                <a:gd name="T80" fmla="*/ 365 w 1111"/>
                <a:gd name="T81" fmla="*/ 72 h 1370"/>
                <a:gd name="T82" fmla="*/ 259 w 1111"/>
                <a:gd name="T83" fmla="*/ 175 h 1370"/>
                <a:gd name="T84" fmla="*/ 204 w 1111"/>
                <a:gd name="T85" fmla="*/ 272 h 1370"/>
                <a:gd name="T86" fmla="*/ 117 w 1111"/>
                <a:gd name="T87" fmla="*/ 177 h 1370"/>
                <a:gd name="T88" fmla="*/ 59 w 1111"/>
                <a:gd name="T89" fmla="*/ 154 h 1370"/>
                <a:gd name="T90" fmla="*/ 18 w 1111"/>
                <a:gd name="T91" fmla="*/ 189 h 1370"/>
                <a:gd name="T92" fmla="*/ 19 w 1111"/>
                <a:gd name="T93" fmla="*/ 247 h 1370"/>
                <a:gd name="T94" fmla="*/ 158 w 1111"/>
                <a:gd name="T95" fmla="*/ 420 h 1370"/>
                <a:gd name="T96" fmla="*/ 286 w 1111"/>
                <a:gd name="T97" fmla="*/ 414 h 1370"/>
                <a:gd name="T98" fmla="*/ 374 w 1111"/>
                <a:gd name="T99" fmla="*/ 302 h 1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11" h="1370">
                  <a:moveTo>
                    <a:pt x="491" y="131"/>
                  </a:moveTo>
                  <a:cubicBezTo>
                    <a:pt x="495" y="121"/>
                    <a:pt x="499" y="107"/>
                    <a:pt x="504" y="92"/>
                  </a:cubicBezTo>
                  <a:cubicBezTo>
                    <a:pt x="506" y="86"/>
                    <a:pt x="515" y="82"/>
                    <a:pt x="525" y="80"/>
                  </a:cubicBezTo>
                  <a:cubicBezTo>
                    <a:pt x="536" y="78"/>
                    <a:pt x="545" y="78"/>
                    <a:pt x="550" y="83"/>
                  </a:cubicBezTo>
                  <a:cubicBezTo>
                    <a:pt x="561" y="94"/>
                    <a:pt x="570" y="105"/>
                    <a:pt x="577" y="113"/>
                  </a:cubicBezTo>
                  <a:cubicBezTo>
                    <a:pt x="586" y="123"/>
                    <a:pt x="583" y="131"/>
                    <a:pt x="576" y="140"/>
                  </a:cubicBezTo>
                  <a:cubicBezTo>
                    <a:pt x="563" y="157"/>
                    <a:pt x="557" y="165"/>
                    <a:pt x="565" y="182"/>
                  </a:cubicBezTo>
                  <a:cubicBezTo>
                    <a:pt x="578" y="214"/>
                    <a:pt x="662" y="390"/>
                    <a:pt x="673" y="415"/>
                  </a:cubicBezTo>
                  <a:cubicBezTo>
                    <a:pt x="666" y="440"/>
                    <a:pt x="628" y="512"/>
                    <a:pt x="617" y="515"/>
                  </a:cubicBezTo>
                  <a:cubicBezTo>
                    <a:pt x="605" y="517"/>
                    <a:pt x="542" y="466"/>
                    <a:pt x="525" y="446"/>
                  </a:cubicBezTo>
                  <a:cubicBezTo>
                    <a:pt x="525" y="419"/>
                    <a:pt x="532" y="224"/>
                    <a:pt x="531" y="190"/>
                  </a:cubicBezTo>
                  <a:cubicBezTo>
                    <a:pt x="530" y="170"/>
                    <a:pt x="522" y="165"/>
                    <a:pt x="503" y="155"/>
                  </a:cubicBezTo>
                  <a:cubicBezTo>
                    <a:pt x="494" y="150"/>
                    <a:pt x="487" y="143"/>
                    <a:pt x="491" y="131"/>
                  </a:cubicBezTo>
                  <a:close/>
                  <a:moveTo>
                    <a:pt x="374" y="302"/>
                  </a:moveTo>
                  <a:cubicBezTo>
                    <a:pt x="381" y="337"/>
                    <a:pt x="411" y="476"/>
                    <a:pt x="442" y="621"/>
                  </a:cubicBezTo>
                  <a:cubicBezTo>
                    <a:pt x="395" y="633"/>
                    <a:pt x="336" y="648"/>
                    <a:pt x="303" y="656"/>
                  </a:cubicBezTo>
                  <a:cubicBezTo>
                    <a:pt x="262" y="667"/>
                    <a:pt x="250" y="722"/>
                    <a:pt x="266" y="764"/>
                  </a:cubicBezTo>
                  <a:cubicBezTo>
                    <a:pt x="315" y="895"/>
                    <a:pt x="335" y="944"/>
                    <a:pt x="357" y="1000"/>
                  </a:cubicBezTo>
                  <a:cubicBezTo>
                    <a:pt x="357" y="1010"/>
                    <a:pt x="333" y="1014"/>
                    <a:pt x="305" y="1023"/>
                  </a:cubicBezTo>
                  <a:cubicBezTo>
                    <a:pt x="277" y="1032"/>
                    <a:pt x="295" y="1080"/>
                    <a:pt x="315" y="1080"/>
                  </a:cubicBezTo>
                  <a:lnTo>
                    <a:pt x="458" y="1080"/>
                  </a:lnTo>
                  <a:cubicBezTo>
                    <a:pt x="476" y="1080"/>
                    <a:pt x="499" y="1064"/>
                    <a:pt x="495" y="1020"/>
                  </a:cubicBezTo>
                  <a:cubicBezTo>
                    <a:pt x="492" y="974"/>
                    <a:pt x="472" y="900"/>
                    <a:pt x="442" y="800"/>
                  </a:cubicBezTo>
                  <a:cubicBezTo>
                    <a:pt x="474" y="797"/>
                    <a:pt x="595" y="795"/>
                    <a:pt x="674" y="787"/>
                  </a:cubicBezTo>
                  <a:cubicBezTo>
                    <a:pt x="722" y="979"/>
                    <a:pt x="776" y="1201"/>
                    <a:pt x="788" y="1283"/>
                  </a:cubicBezTo>
                  <a:cubicBezTo>
                    <a:pt x="789" y="1293"/>
                    <a:pt x="764" y="1301"/>
                    <a:pt x="739" y="1311"/>
                  </a:cubicBezTo>
                  <a:cubicBezTo>
                    <a:pt x="699" y="1327"/>
                    <a:pt x="733" y="1370"/>
                    <a:pt x="751" y="1370"/>
                  </a:cubicBezTo>
                  <a:lnTo>
                    <a:pt x="894" y="1370"/>
                  </a:lnTo>
                  <a:cubicBezTo>
                    <a:pt x="913" y="1370"/>
                    <a:pt x="930" y="1362"/>
                    <a:pt x="930" y="1314"/>
                  </a:cubicBezTo>
                  <a:cubicBezTo>
                    <a:pt x="930" y="1212"/>
                    <a:pt x="775" y="323"/>
                    <a:pt x="753" y="222"/>
                  </a:cubicBezTo>
                  <a:cubicBezTo>
                    <a:pt x="808" y="244"/>
                    <a:pt x="849" y="259"/>
                    <a:pt x="903" y="286"/>
                  </a:cubicBezTo>
                  <a:cubicBezTo>
                    <a:pt x="935" y="338"/>
                    <a:pt x="965" y="390"/>
                    <a:pt x="992" y="436"/>
                  </a:cubicBezTo>
                  <a:cubicBezTo>
                    <a:pt x="1007" y="461"/>
                    <a:pt x="1024" y="469"/>
                    <a:pt x="1046" y="458"/>
                  </a:cubicBezTo>
                  <a:cubicBezTo>
                    <a:pt x="1064" y="450"/>
                    <a:pt x="1076" y="443"/>
                    <a:pt x="1093" y="433"/>
                  </a:cubicBezTo>
                  <a:cubicBezTo>
                    <a:pt x="1105" y="427"/>
                    <a:pt x="1111" y="406"/>
                    <a:pt x="1094" y="371"/>
                  </a:cubicBezTo>
                  <a:cubicBezTo>
                    <a:pt x="1070" y="323"/>
                    <a:pt x="1048" y="279"/>
                    <a:pt x="1027" y="236"/>
                  </a:cubicBezTo>
                  <a:cubicBezTo>
                    <a:pt x="1001" y="182"/>
                    <a:pt x="968" y="160"/>
                    <a:pt x="941" y="142"/>
                  </a:cubicBezTo>
                  <a:cubicBezTo>
                    <a:pt x="893" y="111"/>
                    <a:pt x="845" y="80"/>
                    <a:pt x="793" y="48"/>
                  </a:cubicBezTo>
                  <a:cubicBezTo>
                    <a:pt x="733" y="11"/>
                    <a:pt x="714" y="0"/>
                    <a:pt x="669" y="9"/>
                  </a:cubicBezTo>
                  <a:cubicBezTo>
                    <a:pt x="643" y="13"/>
                    <a:pt x="583" y="27"/>
                    <a:pt x="517" y="40"/>
                  </a:cubicBezTo>
                  <a:cubicBezTo>
                    <a:pt x="452" y="54"/>
                    <a:pt x="391" y="67"/>
                    <a:pt x="365" y="72"/>
                  </a:cubicBezTo>
                  <a:cubicBezTo>
                    <a:pt x="315" y="83"/>
                    <a:pt x="294" y="114"/>
                    <a:pt x="259" y="175"/>
                  </a:cubicBezTo>
                  <a:cubicBezTo>
                    <a:pt x="240" y="208"/>
                    <a:pt x="222" y="241"/>
                    <a:pt x="204" y="272"/>
                  </a:cubicBezTo>
                  <a:cubicBezTo>
                    <a:pt x="179" y="247"/>
                    <a:pt x="193" y="262"/>
                    <a:pt x="117" y="177"/>
                  </a:cubicBezTo>
                  <a:cubicBezTo>
                    <a:pt x="91" y="147"/>
                    <a:pt x="69" y="145"/>
                    <a:pt x="59" y="154"/>
                  </a:cubicBezTo>
                  <a:cubicBezTo>
                    <a:pt x="44" y="167"/>
                    <a:pt x="33" y="175"/>
                    <a:pt x="18" y="189"/>
                  </a:cubicBezTo>
                  <a:cubicBezTo>
                    <a:pt x="0" y="205"/>
                    <a:pt x="1" y="224"/>
                    <a:pt x="19" y="247"/>
                  </a:cubicBezTo>
                  <a:cubicBezTo>
                    <a:pt x="42" y="276"/>
                    <a:pt x="131" y="389"/>
                    <a:pt x="158" y="420"/>
                  </a:cubicBezTo>
                  <a:cubicBezTo>
                    <a:pt x="189" y="455"/>
                    <a:pt x="245" y="460"/>
                    <a:pt x="286" y="414"/>
                  </a:cubicBezTo>
                  <a:cubicBezTo>
                    <a:pt x="305" y="392"/>
                    <a:pt x="350" y="334"/>
                    <a:pt x="374" y="302"/>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345"/>
            <p:cNvSpPr>
              <a:spLocks/>
            </p:cNvSpPr>
            <p:nvPr/>
          </p:nvSpPr>
          <p:spPr bwMode="auto">
            <a:xfrm>
              <a:off x="6253163" y="-142875"/>
              <a:ext cx="239713" cy="282575"/>
            </a:xfrm>
            <a:custGeom>
              <a:avLst/>
              <a:gdLst>
                <a:gd name="T0" fmla="*/ 193 w 314"/>
                <a:gd name="T1" fmla="*/ 355 h 371"/>
                <a:gd name="T2" fmla="*/ 20 w 314"/>
                <a:gd name="T3" fmla="*/ 214 h 371"/>
                <a:gd name="T4" fmla="*/ 121 w 314"/>
                <a:gd name="T5" fmla="*/ 16 h 371"/>
                <a:gd name="T6" fmla="*/ 294 w 314"/>
                <a:gd name="T7" fmla="*/ 156 h 371"/>
                <a:gd name="T8" fmla="*/ 193 w 314"/>
                <a:gd name="T9" fmla="*/ 355 h 371"/>
              </a:gdLst>
              <a:ahLst/>
              <a:cxnLst>
                <a:cxn ang="0">
                  <a:pos x="T0" y="T1"/>
                </a:cxn>
                <a:cxn ang="0">
                  <a:pos x="T2" y="T3"/>
                </a:cxn>
                <a:cxn ang="0">
                  <a:pos x="T4" y="T5"/>
                </a:cxn>
                <a:cxn ang="0">
                  <a:pos x="T6" y="T7"/>
                </a:cxn>
                <a:cxn ang="0">
                  <a:pos x="T8" y="T9"/>
                </a:cxn>
              </a:cxnLst>
              <a:rect l="0" t="0" r="r" b="b"/>
              <a:pathLst>
                <a:path w="314" h="371">
                  <a:moveTo>
                    <a:pt x="193" y="355"/>
                  </a:moveTo>
                  <a:cubicBezTo>
                    <a:pt x="117" y="371"/>
                    <a:pt x="39" y="308"/>
                    <a:pt x="20" y="214"/>
                  </a:cubicBezTo>
                  <a:cubicBezTo>
                    <a:pt x="0" y="121"/>
                    <a:pt x="46" y="32"/>
                    <a:pt x="121" y="16"/>
                  </a:cubicBezTo>
                  <a:cubicBezTo>
                    <a:pt x="197" y="0"/>
                    <a:pt x="275" y="63"/>
                    <a:pt x="294" y="156"/>
                  </a:cubicBezTo>
                  <a:cubicBezTo>
                    <a:pt x="314" y="250"/>
                    <a:pt x="269" y="339"/>
                    <a:pt x="193" y="355"/>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346"/>
            <p:cNvSpPr>
              <a:spLocks/>
            </p:cNvSpPr>
            <p:nvPr/>
          </p:nvSpPr>
          <p:spPr bwMode="auto">
            <a:xfrm>
              <a:off x="5856288" y="765175"/>
              <a:ext cx="1203325" cy="696913"/>
            </a:xfrm>
            <a:custGeom>
              <a:avLst/>
              <a:gdLst>
                <a:gd name="T0" fmla="*/ 1131 w 1580"/>
                <a:gd name="T1" fmla="*/ 883 h 914"/>
                <a:gd name="T2" fmla="*/ 1131 w 1580"/>
                <a:gd name="T3" fmla="*/ 629 h 914"/>
                <a:gd name="T4" fmla="*/ 774 w 1580"/>
                <a:gd name="T5" fmla="*/ 629 h 914"/>
                <a:gd name="T6" fmla="*/ 743 w 1580"/>
                <a:gd name="T7" fmla="*/ 599 h 914"/>
                <a:gd name="T8" fmla="*/ 743 w 1580"/>
                <a:gd name="T9" fmla="*/ 345 h 914"/>
                <a:gd name="T10" fmla="*/ 386 w 1580"/>
                <a:gd name="T11" fmla="*/ 345 h 914"/>
                <a:gd name="T12" fmla="*/ 386 w 1580"/>
                <a:gd name="T13" fmla="*/ 345 h 914"/>
                <a:gd name="T14" fmla="*/ 355 w 1580"/>
                <a:gd name="T15" fmla="*/ 315 h 914"/>
                <a:gd name="T16" fmla="*/ 355 w 1580"/>
                <a:gd name="T17" fmla="*/ 61 h 914"/>
                <a:gd name="T18" fmla="*/ 31 w 1580"/>
                <a:gd name="T19" fmla="*/ 61 h 914"/>
                <a:gd name="T20" fmla="*/ 0 w 1580"/>
                <a:gd name="T21" fmla="*/ 30 h 914"/>
                <a:gd name="T22" fmla="*/ 31 w 1580"/>
                <a:gd name="T23" fmla="*/ 0 h 914"/>
                <a:gd name="T24" fmla="*/ 386 w 1580"/>
                <a:gd name="T25" fmla="*/ 0 h 914"/>
                <a:gd name="T26" fmla="*/ 416 w 1580"/>
                <a:gd name="T27" fmla="*/ 30 h 914"/>
                <a:gd name="T28" fmla="*/ 416 w 1580"/>
                <a:gd name="T29" fmla="*/ 284 h 914"/>
                <a:gd name="T30" fmla="*/ 774 w 1580"/>
                <a:gd name="T31" fmla="*/ 284 h 914"/>
                <a:gd name="T32" fmla="*/ 804 w 1580"/>
                <a:gd name="T33" fmla="*/ 315 h 914"/>
                <a:gd name="T34" fmla="*/ 804 w 1580"/>
                <a:gd name="T35" fmla="*/ 568 h 914"/>
                <a:gd name="T36" fmla="*/ 1162 w 1580"/>
                <a:gd name="T37" fmla="*/ 568 h 914"/>
                <a:gd name="T38" fmla="*/ 1192 w 1580"/>
                <a:gd name="T39" fmla="*/ 599 h 914"/>
                <a:gd name="T40" fmla="*/ 1192 w 1580"/>
                <a:gd name="T41" fmla="*/ 853 h 914"/>
                <a:gd name="T42" fmla="*/ 1550 w 1580"/>
                <a:gd name="T43" fmla="*/ 853 h 914"/>
                <a:gd name="T44" fmla="*/ 1580 w 1580"/>
                <a:gd name="T45" fmla="*/ 883 h 914"/>
                <a:gd name="T46" fmla="*/ 1544 w 1580"/>
                <a:gd name="T47" fmla="*/ 914 h 914"/>
                <a:gd name="T48" fmla="*/ 1162 w 1580"/>
                <a:gd name="T49" fmla="*/ 914 h 914"/>
                <a:gd name="T50" fmla="*/ 1131 w 1580"/>
                <a:gd name="T51" fmla="*/ 883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0" h="914">
                  <a:moveTo>
                    <a:pt x="1131" y="883"/>
                  </a:moveTo>
                  <a:lnTo>
                    <a:pt x="1131" y="629"/>
                  </a:lnTo>
                  <a:lnTo>
                    <a:pt x="774" y="629"/>
                  </a:lnTo>
                  <a:cubicBezTo>
                    <a:pt x="757" y="629"/>
                    <a:pt x="743" y="616"/>
                    <a:pt x="743" y="599"/>
                  </a:cubicBezTo>
                  <a:lnTo>
                    <a:pt x="743" y="345"/>
                  </a:lnTo>
                  <a:lnTo>
                    <a:pt x="386" y="345"/>
                  </a:lnTo>
                  <a:lnTo>
                    <a:pt x="386" y="345"/>
                  </a:lnTo>
                  <a:cubicBezTo>
                    <a:pt x="369" y="345"/>
                    <a:pt x="355" y="331"/>
                    <a:pt x="355" y="315"/>
                  </a:cubicBezTo>
                  <a:lnTo>
                    <a:pt x="355" y="61"/>
                  </a:lnTo>
                  <a:lnTo>
                    <a:pt x="31" y="61"/>
                  </a:lnTo>
                  <a:cubicBezTo>
                    <a:pt x="14" y="61"/>
                    <a:pt x="0" y="47"/>
                    <a:pt x="0" y="30"/>
                  </a:cubicBezTo>
                  <a:cubicBezTo>
                    <a:pt x="0" y="13"/>
                    <a:pt x="14" y="0"/>
                    <a:pt x="31" y="0"/>
                  </a:cubicBezTo>
                  <a:lnTo>
                    <a:pt x="386" y="0"/>
                  </a:lnTo>
                  <a:cubicBezTo>
                    <a:pt x="402" y="0"/>
                    <a:pt x="416" y="13"/>
                    <a:pt x="416" y="30"/>
                  </a:cubicBezTo>
                  <a:lnTo>
                    <a:pt x="416" y="284"/>
                  </a:lnTo>
                  <a:lnTo>
                    <a:pt x="774" y="284"/>
                  </a:lnTo>
                  <a:cubicBezTo>
                    <a:pt x="790" y="284"/>
                    <a:pt x="804" y="298"/>
                    <a:pt x="804" y="315"/>
                  </a:cubicBezTo>
                  <a:lnTo>
                    <a:pt x="804" y="568"/>
                  </a:lnTo>
                  <a:lnTo>
                    <a:pt x="1162" y="568"/>
                  </a:lnTo>
                  <a:cubicBezTo>
                    <a:pt x="1179" y="568"/>
                    <a:pt x="1192" y="582"/>
                    <a:pt x="1192" y="599"/>
                  </a:cubicBezTo>
                  <a:lnTo>
                    <a:pt x="1192" y="853"/>
                  </a:lnTo>
                  <a:lnTo>
                    <a:pt x="1550" y="853"/>
                  </a:lnTo>
                  <a:cubicBezTo>
                    <a:pt x="1567" y="853"/>
                    <a:pt x="1580" y="866"/>
                    <a:pt x="1580" y="883"/>
                  </a:cubicBezTo>
                  <a:cubicBezTo>
                    <a:pt x="1580" y="899"/>
                    <a:pt x="1568" y="914"/>
                    <a:pt x="1544" y="914"/>
                  </a:cubicBezTo>
                  <a:lnTo>
                    <a:pt x="1162" y="914"/>
                  </a:lnTo>
                  <a:cubicBezTo>
                    <a:pt x="1145" y="914"/>
                    <a:pt x="1131" y="900"/>
                    <a:pt x="1131" y="883"/>
                  </a:cubicBezTo>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5" name="Captain" descr="{&quot;Key&quot;:&quot;POWER_USER_SHAPE_ICON&quot;,&quot;Value&quot;:&quot;POWER_USER_SHAPE_ICON_STYLE_1&quot;}"/>
          <p:cNvGrpSpPr>
            <a:grpSpLocks noChangeAspect="1"/>
          </p:cNvGrpSpPr>
          <p:nvPr>
            <p:custDataLst>
              <p:tags r:id="rId8"/>
            </p:custDataLst>
          </p:nvPr>
        </p:nvGrpSpPr>
        <p:grpSpPr>
          <a:xfrm>
            <a:off x="6667376" y="1775025"/>
            <a:ext cx="410530" cy="542925"/>
            <a:chOff x="5456238" y="1760538"/>
            <a:chExt cx="635000" cy="839787"/>
          </a:xfrm>
          <a:solidFill>
            <a:schemeClr val="bg1"/>
          </a:solidFill>
        </p:grpSpPr>
        <p:sp>
          <p:nvSpPr>
            <p:cNvPr id="136" name="Freeform 172"/>
            <p:cNvSpPr>
              <a:spLocks/>
            </p:cNvSpPr>
            <p:nvPr/>
          </p:nvSpPr>
          <p:spPr bwMode="auto">
            <a:xfrm>
              <a:off x="5492751" y="2138363"/>
              <a:ext cx="561975" cy="303213"/>
            </a:xfrm>
            <a:custGeom>
              <a:avLst/>
              <a:gdLst>
                <a:gd name="T0" fmla="*/ 491 w 736"/>
                <a:gd name="T1" fmla="*/ 0 h 398"/>
                <a:gd name="T2" fmla="*/ 368 w 736"/>
                <a:gd name="T3" fmla="*/ 107 h 398"/>
                <a:gd name="T4" fmla="*/ 245 w 736"/>
                <a:gd name="T5" fmla="*/ 0 h 398"/>
                <a:gd name="T6" fmla="*/ 0 w 736"/>
                <a:gd name="T7" fmla="*/ 258 h 398"/>
                <a:gd name="T8" fmla="*/ 0 w 736"/>
                <a:gd name="T9" fmla="*/ 398 h 398"/>
                <a:gd name="T10" fmla="*/ 61 w 736"/>
                <a:gd name="T11" fmla="*/ 398 h 398"/>
                <a:gd name="T12" fmla="*/ 135 w 736"/>
                <a:gd name="T13" fmla="*/ 285 h 398"/>
                <a:gd name="T14" fmla="*/ 101 w 736"/>
                <a:gd name="T15" fmla="*/ 237 h 398"/>
                <a:gd name="T16" fmla="*/ 126 w 736"/>
                <a:gd name="T17" fmla="*/ 129 h 398"/>
                <a:gd name="T18" fmla="*/ 168 w 736"/>
                <a:gd name="T19" fmla="*/ 118 h 398"/>
                <a:gd name="T20" fmla="*/ 234 w 736"/>
                <a:gd name="T21" fmla="*/ 154 h 398"/>
                <a:gd name="T22" fmla="*/ 263 w 736"/>
                <a:gd name="T23" fmla="*/ 205 h 398"/>
                <a:gd name="T24" fmla="*/ 368 w 736"/>
                <a:gd name="T25" fmla="*/ 187 h 398"/>
                <a:gd name="T26" fmla="*/ 474 w 736"/>
                <a:gd name="T27" fmla="*/ 205 h 398"/>
                <a:gd name="T28" fmla="*/ 503 w 736"/>
                <a:gd name="T29" fmla="*/ 154 h 398"/>
                <a:gd name="T30" fmla="*/ 569 w 736"/>
                <a:gd name="T31" fmla="*/ 118 h 398"/>
                <a:gd name="T32" fmla="*/ 611 w 736"/>
                <a:gd name="T33" fmla="*/ 129 h 398"/>
                <a:gd name="T34" fmla="*/ 635 w 736"/>
                <a:gd name="T35" fmla="*/ 237 h 398"/>
                <a:gd name="T36" fmla="*/ 602 w 736"/>
                <a:gd name="T37" fmla="*/ 285 h 398"/>
                <a:gd name="T38" fmla="*/ 675 w 736"/>
                <a:gd name="T39" fmla="*/ 398 h 398"/>
                <a:gd name="T40" fmla="*/ 736 w 736"/>
                <a:gd name="T41" fmla="*/ 398 h 398"/>
                <a:gd name="T42" fmla="*/ 736 w 736"/>
                <a:gd name="T43" fmla="*/ 258 h 398"/>
                <a:gd name="T44" fmla="*/ 491 w 736"/>
                <a:gd name="T45"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6" h="398">
                  <a:moveTo>
                    <a:pt x="491" y="0"/>
                  </a:moveTo>
                  <a:lnTo>
                    <a:pt x="368" y="107"/>
                  </a:lnTo>
                  <a:lnTo>
                    <a:pt x="245" y="0"/>
                  </a:lnTo>
                  <a:cubicBezTo>
                    <a:pt x="103" y="32"/>
                    <a:pt x="0" y="122"/>
                    <a:pt x="0" y="258"/>
                  </a:cubicBezTo>
                  <a:lnTo>
                    <a:pt x="0" y="398"/>
                  </a:lnTo>
                  <a:lnTo>
                    <a:pt x="61" y="398"/>
                  </a:lnTo>
                  <a:cubicBezTo>
                    <a:pt x="78" y="356"/>
                    <a:pt x="102" y="318"/>
                    <a:pt x="135" y="285"/>
                  </a:cubicBezTo>
                  <a:lnTo>
                    <a:pt x="101" y="237"/>
                  </a:lnTo>
                  <a:cubicBezTo>
                    <a:pt x="79" y="201"/>
                    <a:pt x="90" y="152"/>
                    <a:pt x="126" y="129"/>
                  </a:cubicBezTo>
                  <a:cubicBezTo>
                    <a:pt x="139" y="122"/>
                    <a:pt x="153" y="118"/>
                    <a:pt x="168" y="118"/>
                  </a:cubicBezTo>
                  <a:cubicBezTo>
                    <a:pt x="195" y="118"/>
                    <a:pt x="220" y="131"/>
                    <a:pt x="234" y="154"/>
                  </a:cubicBezTo>
                  <a:lnTo>
                    <a:pt x="263" y="205"/>
                  </a:lnTo>
                  <a:cubicBezTo>
                    <a:pt x="297" y="193"/>
                    <a:pt x="332" y="187"/>
                    <a:pt x="368" y="187"/>
                  </a:cubicBezTo>
                  <a:cubicBezTo>
                    <a:pt x="405" y="187"/>
                    <a:pt x="440" y="193"/>
                    <a:pt x="474" y="205"/>
                  </a:cubicBezTo>
                  <a:lnTo>
                    <a:pt x="503" y="154"/>
                  </a:lnTo>
                  <a:cubicBezTo>
                    <a:pt x="517" y="131"/>
                    <a:pt x="542" y="118"/>
                    <a:pt x="569" y="118"/>
                  </a:cubicBezTo>
                  <a:cubicBezTo>
                    <a:pt x="584" y="118"/>
                    <a:pt x="598" y="122"/>
                    <a:pt x="611" y="129"/>
                  </a:cubicBezTo>
                  <a:cubicBezTo>
                    <a:pt x="647" y="152"/>
                    <a:pt x="658" y="201"/>
                    <a:pt x="635" y="237"/>
                  </a:cubicBezTo>
                  <a:lnTo>
                    <a:pt x="602" y="285"/>
                  </a:lnTo>
                  <a:cubicBezTo>
                    <a:pt x="634" y="318"/>
                    <a:pt x="659" y="356"/>
                    <a:pt x="675" y="398"/>
                  </a:cubicBezTo>
                  <a:lnTo>
                    <a:pt x="736" y="398"/>
                  </a:lnTo>
                  <a:lnTo>
                    <a:pt x="736" y="258"/>
                  </a:lnTo>
                  <a:cubicBezTo>
                    <a:pt x="736" y="122"/>
                    <a:pt x="634" y="32"/>
                    <a:pt x="491"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Oval 173"/>
            <p:cNvSpPr>
              <a:spLocks noChangeArrowheads="1"/>
            </p:cNvSpPr>
            <p:nvPr/>
          </p:nvSpPr>
          <p:spPr bwMode="auto">
            <a:xfrm>
              <a:off x="5610226" y="1760538"/>
              <a:ext cx="327025" cy="3286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174"/>
            <p:cNvSpPr>
              <a:spLocks/>
            </p:cNvSpPr>
            <p:nvPr/>
          </p:nvSpPr>
          <p:spPr bwMode="auto">
            <a:xfrm>
              <a:off x="5616576" y="2387600"/>
              <a:ext cx="314325" cy="204788"/>
            </a:xfrm>
            <a:custGeom>
              <a:avLst/>
              <a:gdLst>
                <a:gd name="T0" fmla="*/ 282 w 413"/>
                <a:gd name="T1" fmla="*/ 165 h 268"/>
                <a:gd name="T2" fmla="*/ 266 w 413"/>
                <a:gd name="T3" fmla="*/ 137 h 268"/>
                <a:gd name="T4" fmla="*/ 340 w 413"/>
                <a:gd name="T5" fmla="*/ 32 h 268"/>
                <a:gd name="T6" fmla="*/ 289 w 413"/>
                <a:gd name="T7" fmla="*/ 0 h 268"/>
                <a:gd name="T8" fmla="*/ 227 w 413"/>
                <a:gd name="T9" fmla="*/ 112 h 268"/>
                <a:gd name="T10" fmla="*/ 206 w 413"/>
                <a:gd name="T11" fmla="*/ 109 h 268"/>
                <a:gd name="T12" fmla="*/ 186 w 413"/>
                <a:gd name="T13" fmla="*/ 112 h 268"/>
                <a:gd name="T14" fmla="*/ 124 w 413"/>
                <a:gd name="T15" fmla="*/ 0 h 268"/>
                <a:gd name="T16" fmla="*/ 73 w 413"/>
                <a:gd name="T17" fmla="*/ 32 h 268"/>
                <a:gd name="T18" fmla="*/ 146 w 413"/>
                <a:gd name="T19" fmla="*/ 137 h 268"/>
                <a:gd name="T20" fmla="*/ 130 w 413"/>
                <a:gd name="T21" fmla="*/ 165 h 268"/>
                <a:gd name="T22" fmla="*/ 3 w 413"/>
                <a:gd name="T23" fmla="*/ 159 h 268"/>
                <a:gd name="T24" fmla="*/ 0 w 413"/>
                <a:gd name="T25" fmla="*/ 189 h 268"/>
                <a:gd name="T26" fmla="*/ 3 w 413"/>
                <a:gd name="T27" fmla="*/ 218 h 268"/>
                <a:gd name="T28" fmla="*/ 130 w 413"/>
                <a:gd name="T29" fmla="*/ 212 h 268"/>
                <a:gd name="T30" fmla="*/ 206 w 413"/>
                <a:gd name="T31" fmla="*/ 268 h 268"/>
                <a:gd name="T32" fmla="*/ 282 w 413"/>
                <a:gd name="T33" fmla="*/ 212 h 268"/>
                <a:gd name="T34" fmla="*/ 410 w 413"/>
                <a:gd name="T35" fmla="*/ 218 h 268"/>
                <a:gd name="T36" fmla="*/ 413 w 413"/>
                <a:gd name="T37" fmla="*/ 189 h 268"/>
                <a:gd name="T38" fmla="*/ 410 w 413"/>
                <a:gd name="T39" fmla="*/ 159 h 268"/>
                <a:gd name="T40" fmla="*/ 282 w 413"/>
                <a:gd name="T41" fmla="*/ 16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3" h="268">
                  <a:moveTo>
                    <a:pt x="282" y="165"/>
                  </a:moveTo>
                  <a:cubicBezTo>
                    <a:pt x="279" y="155"/>
                    <a:pt x="274" y="145"/>
                    <a:pt x="266" y="137"/>
                  </a:cubicBezTo>
                  <a:lnTo>
                    <a:pt x="340" y="32"/>
                  </a:lnTo>
                  <a:cubicBezTo>
                    <a:pt x="325" y="19"/>
                    <a:pt x="308" y="8"/>
                    <a:pt x="289" y="0"/>
                  </a:cubicBezTo>
                  <a:lnTo>
                    <a:pt x="227" y="112"/>
                  </a:lnTo>
                  <a:cubicBezTo>
                    <a:pt x="220" y="110"/>
                    <a:pt x="213" y="109"/>
                    <a:pt x="206" y="109"/>
                  </a:cubicBezTo>
                  <a:cubicBezTo>
                    <a:pt x="199" y="109"/>
                    <a:pt x="192" y="110"/>
                    <a:pt x="186" y="112"/>
                  </a:cubicBezTo>
                  <a:lnTo>
                    <a:pt x="124" y="0"/>
                  </a:lnTo>
                  <a:cubicBezTo>
                    <a:pt x="105" y="8"/>
                    <a:pt x="88" y="19"/>
                    <a:pt x="73" y="32"/>
                  </a:cubicBezTo>
                  <a:lnTo>
                    <a:pt x="146" y="137"/>
                  </a:lnTo>
                  <a:cubicBezTo>
                    <a:pt x="139" y="145"/>
                    <a:pt x="134" y="155"/>
                    <a:pt x="130" y="165"/>
                  </a:cubicBezTo>
                  <a:lnTo>
                    <a:pt x="3" y="159"/>
                  </a:lnTo>
                  <a:cubicBezTo>
                    <a:pt x="1" y="168"/>
                    <a:pt x="0" y="178"/>
                    <a:pt x="0" y="189"/>
                  </a:cubicBezTo>
                  <a:cubicBezTo>
                    <a:pt x="0" y="199"/>
                    <a:pt x="1" y="209"/>
                    <a:pt x="3" y="218"/>
                  </a:cubicBezTo>
                  <a:lnTo>
                    <a:pt x="130" y="212"/>
                  </a:lnTo>
                  <a:cubicBezTo>
                    <a:pt x="140" y="244"/>
                    <a:pt x="171" y="268"/>
                    <a:pt x="206" y="268"/>
                  </a:cubicBezTo>
                  <a:cubicBezTo>
                    <a:pt x="242" y="268"/>
                    <a:pt x="272" y="244"/>
                    <a:pt x="282" y="212"/>
                  </a:cubicBezTo>
                  <a:lnTo>
                    <a:pt x="410" y="218"/>
                  </a:lnTo>
                  <a:cubicBezTo>
                    <a:pt x="412" y="209"/>
                    <a:pt x="413" y="199"/>
                    <a:pt x="413" y="189"/>
                  </a:cubicBezTo>
                  <a:cubicBezTo>
                    <a:pt x="413" y="178"/>
                    <a:pt x="412" y="168"/>
                    <a:pt x="410" y="159"/>
                  </a:cubicBezTo>
                  <a:lnTo>
                    <a:pt x="282" y="1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175"/>
            <p:cNvSpPr>
              <a:spLocks/>
            </p:cNvSpPr>
            <p:nvPr/>
          </p:nvSpPr>
          <p:spPr bwMode="auto">
            <a:xfrm>
              <a:off x="5456238" y="2257425"/>
              <a:ext cx="635000" cy="342900"/>
            </a:xfrm>
            <a:custGeom>
              <a:avLst/>
              <a:gdLst>
                <a:gd name="T0" fmla="*/ 701 w 834"/>
                <a:gd name="T1" fmla="*/ 418 h 450"/>
                <a:gd name="T2" fmla="*/ 705 w 834"/>
                <a:gd name="T3" fmla="*/ 394 h 450"/>
                <a:gd name="T4" fmla="*/ 796 w 834"/>
                <a:gd name="T5" fmla="*/ 398 h 450"/>
                <a:gd name="T6" fmla="*/ 834 w 834"/>
                <a:gd name="T7" fmla="*/ 359 h 450"/>
                <a:gd name="T8" fmla="*/ 796 w 834"/>
                <a:gd name="T9" fmla="*/ 321 h 450"/>
                <a:gd name="T10" fmla="*/ 705 w 834"/>
                <a:gd name="T11" fmla="*/ 325 h 450"/>
                <a:gd name="T12" fmla="*/ 599 w 834"/>
                <a:gd name="T13" fmla="*/ 134 h 450"/>
                <a:gd name="T14" fmla="*/ 651 w 834"/>
                <a:gd name="T15" fmla="*/ 59 h 450"/>
                <a:gd name="T16" fmla="*/ 639 w 834"/>
                <a:gd name="T17" fmla="*/ 6 h 450"/>
                <a:gd name="T18" fmla="*/ 618 w 834"/>
                <a:gd name="T19" fmla="*/ 0 h 450"/>
                <a:gd name="T20" fmla="*/ 585 w 834"/>
                <a:gd name="T21" fmla="*/ 18 h 450"/>
                <a:gd name="T22" fmla="*/ 541 w 834"/>
                <a:gd name="T23" fmla="*/ 98 h 450"/>
                <a:gd name="T24" fmla="*/ 417 w 834"/>
                <a:gd name="T25" fmla="*/ 70 h 450"/>
                <a:gd name="T26" fmla="*/ 294 w 834"/>
                <a:gd name="T27" fmla="*/ 98 h 450"/>
                <a:gd name="T28" fmla="*/ 250 w 834"/>
                <a:gd name="T29" fmla="*/ 18 h 450"/>
                <a:gd name="T30" fmla="*/ 217 w 834"/>
                <a:gd name="T31" fmla="*/ 0 h 450"/>
                <a:gd name="T32" fmla="*/ 196 w 834"/>
                <a:gd name="T33" fmla="*/ 6 h 450"/>
                <a:gd name="T34" fmla="*/ 184 w 834"/>
                <a:gd name="T35" fmla="*/ 59 h 450"/>
                <a:gd name="T36" fmla="*/ 236 w 834"/>
                <a:gd name="T37" fmla="*/ 134 h 450"/>
                <a:gd name="T38" fmla="*/ 130 w 834"/>
                <a:gd name="T39" fmla="*/ 325 h 450"/>
                <a:gd name="T40" fmla="*/ 39 w 834"/>
                <a:gd name="T41" fmla="*/ 321 h 450"/>
                <a:gd name="T42" fmla="*/ 0 w 834"/>
                <a:gd name="T43" fmla="*/ 359 h 450"/>
                <a:gd name="T44" fmla="*/ 39 w 834"/>
                <a:gd name="T45" fmla="*/ 398 h 450"/>
                <a:gd name="T46" fmla="*/ 130 w 834"/>
                <a:gd name="T47" fmla="*/ 394 h 450"/>
                <a:gd name="T48" fmla="*/ 135 w 834"/>
                <a:gd name="T49" fmla="*/ 426 h 450"/>
                <a:gd name="T50" fmla="*/ 169 w 834"/>
                <a:gd name="T51" fmla="*/ 447 h 450"/>
                <a:gd name="T52" fmla="*/ 190 w 834"/>
                <a:gd name="T53" fmla="*/ 413 h 450"/>
                <a:gd name="T54" fmla="*/ 184 w 834"/>
                <a:gd name="T55" fmla="*/ 360 h 450"/>
                <a:gd name="T56" fmla="*/ 417 w 834"/>
                <a:gd name="T57" fmla="*/ 126 h 450"/>
                <a:gd name="T58" fmla="*/ 651 w 834"/>
                <a:gd name="T59" fmla="*/ 360 h 450"/>
                <a:gd name="T60" fmla="*/ 646 w 834"/>
                <a:gd name="T61" fmla="*/ 407 h 450"/>
                <a:gd name="T62" fmla="*/ 668 w 834"/>
                <a:gd name="T63" fmla="*/ 440 h 450"/>
                <a:gd name="T64" fmla="*/ 701 w 834"/>
                <a:gd name="T65" fmla="*/ 41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4" h="450">
                  <a:moveTo>
                    <a:pt x="701" y="418"/>
                  </a:moveTo>
                  <a:cubicBezTo>
                    <a:pt x="703" y="410"/>
                    <a:pt x="704" y="402"/>
                    <a:pt x="705" y="394"/>
                  </a:cubicBezTo>
                  <a:lnTo>
                    <a:pt x="796" y="398"/>
                  </a:lnTo>
                  <a:cubicBezTo>
                    <a:pt x="817" y="398"/>
                    <a:pt x="834" y="381"/>
                    <a:pt x="834" y="359"/>
                  </a:cubicBezTo>
                  <a:cubicBezTo>
                    <a:pt x="834" y="338"/>
                    <a:pt x="817" y="321"/>
                    <a:pt x="796" y="321"/>
                  </a:cubicBezTo>
                  <a:lnTo>
                    <a:pt x="705" y="325"/>
                  </a:lnTo>
                  <a:cubicBezTo>
                    <a:pt x="696" y="248"/>
                    <a:pt x="656" y="180"/>
                    <a:pt x="599" y="134"/>
                  </a:cubicBezTo>
                  <a:lnTo>
                    <a:pt x="651" y="59"/>
                  </a:lnTo>
                  <a:cubicBezTo>
                    <a:pt x="662" y="41"/>
                    <a:pt x="657" y="17"/>
                    <a:pt x="639" y="6"/>
                  </a:cubicBezTo>
                  <a:cubicBezTo>
                    <a:pt x="632" y="2"/>
                    <a:pt x="625" y="0"/>
                    <a:pt x="618" y="0"/>
                  </a:cubicBezTo>
                  <a:cubicBezTo>
                    <a:pt x="605" y="0"/>
                    <a:pt x="592" y="7"/>
                    <a:pt x="585" y="18"/>
                  </a:cubicBezTo>
                  <a:lnTo>
                    <a:pt x="541" y="98"/>
                  </a:lnTo>
                  <a:cubicBezTo>
                    <a:pt x="503" y="80"/>
                    <a:pt x="462" y="70"/>
                    <a:pt x="417" y="70"/>
                  </a:cubicBezTo>
                  <a:cubicBezTo>
                    <a:pt x="373" y="70"/>
                    <a:pt x="331" y="80"/>
                    <a:pt x="294" y="98"/>
                  </a:cubicBezTo>
                  <a:lnTo>
                    <a:pt x="250" y="18"/>
                  </a:lnTo>
                  <a:cubicBezTo>
                    <a:pt x="242" y="7"/>
                    <a:pt x="230" y="0"/>
                    <a:pt x="217" y="0"/>
                  </a:cubicBezTo>
                  <a:cubicBezTo>
                    <a:pt x="210" y="0"/>
                    <a:pt x="203" y="2"/>
                    <a:pt x="196" y="6"/>
                  </a:cubicBezTo>
                  <a:cubicBezTo>
                    <a:pt x="178" y="17"/>
                    <a:pt x="173" y="41"/>
                    <a:pt x="184" y="59"/>
                  </a:cubicBezTo>
                  <a:lnTo>
                    <a:pt x="236" y="134"/>
                  </a:lnTo>
                  <a:cubicBezTo>
                    <a:pt x="179" y="180"/>
                    <a:pt x="139" y="248"/>
                    <a:pt x="130" y="325"/>
                  </a:cubicBezTo>
                  <a:lnTo>
                    <a:pt x="39" y="321"/>
                  </a:lnTo>
                  <a:cubicBezTo>
                    <a:pt x="18" y="321"/>
                    <a:pt x="0" y="338"/>
                    <a:pt x="0" y="359"/>
                  </a:cubicBezTo>
                  <a:cubicBezTo>
                    <a:pt x="0" y="381"/>
                    <a:pt x="18" y="398"/>
                    <a:pt x="39" y="398"/>
                  </a:cubicBezTo>
                  <a:lnTo>
                    <a:pt x="130" y="394"/>
                  </a:lnTo>
                  <a:cubicBezTo>
                    <a:pt x="131" y="405"/>
                    <a:pt x="133" y="415"/>
                    <a:pt x="135" y="426"/>
                  </a:cubicBezTo>
                  <a:cubicBezTo>
                    <a:pt x="140" y="444"/>
                    <a:pt x="155" y="450"/>
                    <a:pt x="169" y="447"/>
                  </a:cubicBezTo>
                  <a:cubicBezTo>
                    <a:pt x="181" y="444"/>
                    <a:pt x="194" y="432"/>
                    <a:pt x="190" y="413"/>
                  </a:cubicBezTo>
                  <a:cubicBezTo>
                    <a:pt x="187" y="396"/>
                    <a:pt x="184" y="378"/>
                    <a:pt x="184" y="360"/>
                  </a:cubicBezTo>
                  <a:cubicBezTo>
                    <a:pt x="184" y="231"/>
                    <a:pt x="289" y="126"/>
                    <a:pt x="417" y="126"/>
                  </a:cubicBezTo>
                  <a:cubicBezTo>
                    <a:pt x="546" y="126"/>
                    <a:pt x="651" y="231"/>
                    <a:pt x="651" y="360"/>
                  </a:cubicBezTo>
                  <a:cubicBezTo>
                    <a:pt x="651" y="375"/>
                    <a:pt x="649" y="391"/>
                    <a:pt x="646" y="407"/>
                  </a:cubicBezTo>
                  <a:cubicBezTo>
                    <a:pt x="643" y="424"/>
                    <a:pt x="655" y="437"/>
                    <a:pt x="668" y="440"/>
                  </a:cubicBezTo>
                  <a:cubicBezTo>
                    <a:pt x="684" y="443"/>
                    <a:pt x="699" y="431"/>
                    <a:pt x="701" y="41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8" name="Freeform 276"/>
          <p:cNvSpPr>
            <a:spLocks noEditPoints="1"/>
          </p:cNvSpPr>
          <p:nvPr/>
        </p:nvSpPr>
        <p:spPr bwMode="auto">
          <a:xfrm>
            <a:off x="5057307" y="4144313"/>
            <a:ext cx="480778" cy="480778"/>
          </a:xfrm>
          <a:custGeom>
            <a:avLst/>
            <a:gdLst>
              <a:gd name="T0" fmla="*/ 604 w 799"/>
              <a:gd name="T1" fmla="*/ 415 h 799"/>
              <a:gd name="T2" fmla="*/ 635 w 799"/>
              <a:gd name="T3" fmla="*/ 385 h 799"/>
              <a:gd name="T4" fmla="*/ 596 w 799"/>
              <a:gd name="T5" fmla="*/ 531 h 799"/>
              <a:gd name="T6" fmla="*/ 584 w 799"/>
              <a:gd name="T7" fmla="*/ 489 h 799"/>
              <a:gd name="T8" fmla="*/ 596 w 799"/>
              <a:gd name="T9" fmla="*/ 531 h 799"/>
              <a:gd name="T10" fmla="*/ 228 w 799"/>
              <a:gd name="T11" fmla="*/ 400 h 799"/>
              <a:gd name="T12" fmla="*/ 570 w 799"/>
              <a:gd name="T13" fmla="*/ 400 h 799"/>
              <a:gd name="T14" fmla="*/ 504 w 799"/>
              <a:gd name="T15" fmla="*/ 611 h 799"/>
              <a:gd name="T16" fmla="*/ 515 w 799"/>
              <a:gd name="T17" fmla="*/ 570 h 799"/>
              <a:gd name="T18" fmla="*/ 504 w 799"/>
              <a:gd name="T19" fmla="*/ 611 h 799"/>
              <a:gd name="T20" fmla="*/ 384 w 799"/>
              <a:gd name="T21" fmla="*/ 635 h 799"/>
              <a:gd name="T22" fmla="*/ 414 w 799"/>
              <a:gd name="T23" fmla="*/ 605 h 799"/>
              <a:gd name="T24" fmla="*/ 295 w 799"/>
              <a:gd name="T25" fmla="*/ 611 h 799"/>
              <a:gd name="T26" fmla="*/ 284 w 799"/>
              <a:gd name="T27" fmla="*/ 570 h 799"/>
              <a:gd name="T28" fmla="*/ 295 w 799"/>
              <a:gd name="T29" fmla="*/ 611 h 799"/>
              <a:gd name="T30" fmla="*/ 188 w 799"/>
              <a:gd name="T31" fmla="*/ 504 h 799"/>
              <a:gd name="T32" fmla="*/ 229 w 799"/>
              <a:gd name="T33" fmla="*/ 515 h 799"/>
              <a:gd name="T34" fmla="*/ 164 w 799"/>
              <a:gd name="T35" fmla="*/ 415 h 799"/>
              <a:gd name="T36" fmla="*/ 194 w 799"/>
              <a:gd name="T37" fmla="*/ 385 h 799"/>
              <a:gd name="T38" fmla="*/ 164 w 799"/>
              <a:gd name="T39" fmla="*/ 415 h 799"/>
              <a:gd name="T40" fmla="*/ 229 w 799"/>
              <a:gd name="T41" fmla="*/ 284 h 799"/>
              <a:gd name="T42" fmla="*/ 188 w 799"/>
              <a:gd name="T43" fmla="*/ 295 h 799"/>
              <a:gd name="T44" fmla="*/ 295 w 799"/>
              <a:gd name="T45" fmla="*/ 188 h 799"/>
              <a:gd name="T46" fmla="*/ 284 w 799"/>
              <a:gd name="T47" fmla="*/ 230 h 799"/>
              <a:gd name="T48" fmla="*/ 295 w 799"/>
              <a:gd name="T49" fmla="*/ 188 h 799"/>
              <a:gd name="T50" fmla="*/ 414 w 799"/>
              <a:gd name="T51" fmla="*/ 164 h 799"/>
              <a:gd name="T52" fmla="*/ 384 w 799"/>
              <a:gd name="T53" fmla="*/ 195 h 799"/>
              <a:gd name="T54" fmla="*/ 504 w 799"/>
              <a:gd name="T55" fmla="*/ 188 h 799"/>
              <a:gd name="T56" fmla="*/ 515 w 799"/>
              <a:gd name="T57" fmla="*/ 230 h 799"/>
              <a:gd name="T58" fmla="*/ 504 w 799"/>
              <a:gd name="T59" fmla="*/ 188 h 799"/>
              <a:gd name="T60" fmla="*/ 611 w 799"/>
              <a:gd name="T61" fmla="*/ 295 h 799"/>
              <a:gd name="T62" fmla="*/ 569 w 799"/>
              <a:gd name="T63" fmla="*/ 284 h 799"/>
              <a:gd name="T64" fmla="*/ 796 w 799"/>
              <a:gd name="T65" fmla="*/ 436 h 799"/>
              <a:gd name="T66" fmla="*/ 731 w 799"/>
              <a:gd name="T67" fmla="*/ 332 h 799"/>
              <a:gd name="T68" fmla="*/ 762 w 799"/>
              <a:gd name="T69" fmla="*/ 233 h 799"/>
              <a:gd name="T70" fmla="*/ 652 w 799"/>
              <a:gd name="T71" fmla="*/ 175 h 799"/>
              <a:gd name="T72" fmla="*/ 629 w 799"/>
              <a:gd name="T73" fmla="*/ 74 h 799"/>
              <a:gd name="T74" fmla="*/ 506 w 799"/>
              <a:gd name="T75" fmla="*/ 78 h 799"/>
              <a:gd name="T76" fmla="*/ 436 w 799"/>
              <a:gd name="T77" fmla="*/ 2 h 799"/>
              <a:gd name="T78" fmla="*/ 331 w 799"/>
              <a:gd name="T79" fmla="*/ 68 h 799"/>
              <a:gd name="T80" fmla="*/ 232 w 799"/>
              <a:gd name="T81" fmla="*/ 37 h 799"/>
              <a:gd name="T82" fmla="*/ 174 w 799"/>
              <a:gd name="T83" fmla="*/ 147 h 799"/>
              <a:gd name="T84" fmla="*/ 73 w 799"/>
              <a:gd name="T85" fmla="*/ 170 h 799"/>
              <a:gd name="T86" fmla="*/ 78 w 799"/>
              <a:gd name="T87" fmla="*/ 293 h 799"/>
              <a:gd name="T88" fmla="*/ 2 w 799"/>
              <a:gd name="T89" fmla="*/ 363 h 799"/>
              <a:gd name="T90" fmla="*/ 67 w 799"/>
              <a:gd name="T91" fmla="*/ 468 h 799"/>
              <a:gd name="T92" fmla="*/ 37 w 799"/>
              <a:gd name="T93" fmla="*/ 567 h 799"/>
              <a:gd name="T94" fmla="*/ 147 w 799"/>
              <a:gd name="T95" fmla="*/ 625 h 799"/>
              <a:gd name="T96" fmla="*/ 169 w 799"/>
              <a:gd name="T97" fmla="*/ 725 h 799"/>
              <a:gd name="T98" fmla="*/ 293 w 799"/>
              <a:gd name="T99" fmla="*/ 721 h 799"/>
              <a:gd name="T100" fmla="*/ 363 w 799"/>
              <a:gd name="T101" fmla="*/ 797 h 799"/>
              <a:gd name="T102" fmla="*/ 467 w 799"/>
              <a:gd name="T103" fmla="*/ 731 h 799"/>
              <a:gd name="T104" fmla="*/ 566 w 799"/>
              <a:gd name="T105" fmla="*/ 762 h 799"/>
              <a:gd name="T106" fmla="*/ 624 w 799"/>
              <a:gd name="T107" fmla="*/ 652 h 799"/>
              <a:gd name="T108" fmla="*/ 725 w 799"/>
              <a:gd name="T109" fmla="*/ 630 h 799"/>
              <a:gd name="T110" fmla="*/ 720 w 799"/>
              <a:gd name="T111" fmla="*/ 506 h 799"/>
              <a:gd name="T112" fmla="*/ 796 w 799"/>
              <a:gd name="T113" fmla="*/ 436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9" h="799">
                <a:moveTo>
                  <a:pt x="635" y="415"/>
                </a:moveTo>
                <a:lnTo>
                  <a:pt x="604" y="415"/>
                </a:lnTo>
                <a:lnTo>
                  <a:pt x="604" y="385"/>
                </a:lnTo>
                <a:lnTo>
                  <a:pt x="635" y="385"/>
                </a:lnTo>
                <a:lnTo>
                  <a:pt x="635" y="415"/>
                </a:lnTo>
                <a:close/>
                <a:moveTo>
                  <a:pt x="596" y="531"/>
                </a:moveTo>
                <a:lnTo>
                  <a:pt x="569" y="515"/>
                </a:lnTo>
                <a:lnTo>
                  <a:pt x="584" y="489"/>
                </a:lnTo>
                <a:lnTo>
                  <a:pt x="611" y="504"/>
                </a:lnTo>
                <a:lnTo>
                  <a:pt x="596" y="531"/>
                </a:lnTo>
                <a:close/>
                <a:moveTo>
                  <a:pt x="399" y="570"/>
                </a:moveTo>
                <a:cubicBezTo>
                  <a:pt x="305" y="570"/>
                  <a:pt x="228" y="494"/>
                  <a:pt x="228" y="400"/>
                </a:cubicBezTo>
                <a:cubicBezTo>
                  <a:pt x="228" y="306"/>
                  <a:pt x="305" y="229"/>
                  <a:pt x="399" y="229"/>
                </a:cubicBezTo>
                <a:cubicBezTo>
                  <a:pt x="493" y="229"/>
                  <a:pt x="570" y="306"/>
                  <a:pt x="570" y="400"/>
                </a:cubicBezTo>
                <a:cubicBezTo>
                  <a:pt x="570" y="494"/>
                  <a:pt x="493" y="570"/>
                  <a:pt x="399" y="570"/>
                </a:cubicBezTo>
                <a:close/>
                <a:moveTo>
                  <a:pt x="504" y="611"/>
                </a:moveTo>
                <a:lnTo>
                  <a:pt x="489" y="585"/>
                </a:lnTo>
                <a:lnTo>
                  <a:pt x="515" y="570"/>
                </a:lnTo>
                <a:lnTo>
                  <a:pt x="530" y="596"/>
                </a:lnTo>
                <a:lnTo>
                  <a:pt x="504" y="611"/>
                </a:lnTo>
                <a:close/>
                <a:moveTo>
                  <a:pt x="414" y="635"/>
                </a:moveTo>
                <a:lnTo>
                  <a:pt x="384" y="635"/>
                </a:lnTo>
                <a:lnTo>
                  <a:pt x="384" y="605"/>
                </a:lnTo>
                <a:lnTo>
                  <a:pt x="414" y="605"/>
                </a:lnTo>
                <a:lnTo>
                  <a:pt x="414" y="635"/>
                </a:lnTo>
                <a:close/>
                <a:moveTo>
                  <a:pt x="295" y="611"/>
                </a:moveTo>
                <a:lnTo>
                  <a:pt x="268" y="596"/>
                </a:lnTo>
                <a:lnTo>
                  <a:pt x="284" y="570"/>
                </a:lnTo>
                <a:lnTo>
                  <a:pt x="310" y="585"/>
                </a:lnTo>
                <a:lnTo>
                  <a:pt x="295" y="611"/>
                </a:lnTo>
                <a:close/>
                <a:moveTo>
                  <a:pt x="203" y="531"/>
                </a:moveTo>
                <a:lnTo>
                  <a:pt x="188" y="504"/>
                </a:lnTo>
                <a:lnTo>
                  <a:pt x="214" y="489"/>
                </a:lnTo>
                <a:lnTo>
                  <a:pt x="229" y="515"/>
                </a:lnTo>
                <a:lnTo>
                  <a:pt x="203" y="531"/>
                </a:lnTo>
                <a:close/>
                <a:moveTo>
                  <a:pt x="164" y="415"/>
                </a:moveTo>
                <a:lnTo>
                  <a:pt x="164" y="385"/>
                </a:lnTo>
                <a:lnTo>
                  <a:pt x="194" y="385"/>
                </a:lnTo>
                <a:lnTo>
                  <a:pt x="194" y="415"/>
                </a:lnTo>
                <a:lnTo>
                  <a:pt x="164" y="415"/>
                </a:lnTo>
                <a:close/>
                <a:moveTo>
                  <a:pt x="203" y="269"/>
                </a:moveTo>
                <a:lnTo>
                  <a:pt x="229" y="284"/>
                </a:lnTo>
                <a:lnTo>
                  <a:pt x="214" y="310"/>
                </a:lnTo>
                <a:lnTo>
                  <a:pt x="188" y="295"/>
                </a:lnTo>
                <a:lnTo>
                  <a:pt x="203" y="269"/>
                </a:lnTo>
                <a:close/>
                <a:moveTo>
                  <a:pt x="295" y="188"/>
                </a:moveTo>
                <a:lnTo>
                  <a:pt x="310" y="215"/>
                </a:lnTo>
                <a:lnTo>
                  <a:pt x="284" y="230"/>
                </a:lnTo>
                <a:lnTo>
                  <a:pt x="268" y="203"/>
                </a:lnTo>
                <a:lnTo>
                  <a:pt x="295" y="188"/>
                </a:lnTo>
                <a:close/>
                <a:moveTo>
                  <a:pt x="384" y="164"/>
                </a:moveTo>
                <a:lnTo>
                  <a:pt x="414" y="164"/>
                </a:lnTo>
                <a:lnTo>
                  <a:pt x="414" y="195"/>
                </a:lnTo>
                <a:lnTo>
                  <a:pt x="384" y="195"/>
                </a:lnTo>
                <a:lnTo>
                  <a:pt x="384" y="164"/>
                </a:lnTo>
                <a:close/>
                <a:moveTo>
                  <a:pt x="504" y="188"/>
                </a:moveTo>
                <a:lnTo>
                  <a:pt x="530" y="203"/>
                </a:lnTo>
                <a:lnTo>
                  <a:pt x="515" y="230"/>
                </a:lnTo>
                <a:lnTo>
                  <a:pt x="489" y="215"/>
                </a:lnTo>
                <a:lnTo>
                  <a:pt x="504" y="188"/>
                </a:lnTo>
                <a:close/>
                <a:moveTo>
                  <a:pt x="596" y="269"/>
                </a:moveTo>
                <a:lnTo>
                  <a:pt x="611" y="295"/>
                </a:lnTo>
                <a:lnTo>
                  <a:pt x="584" y="310"/>
                </a:lnTo>
                <a:lnTo>
                  <a:pt x="569" y="284"/>
                </a:lnTo>
                <a:lnTo>
                  <a:pt x="596" y="269"/>
                </a:lnTo>
                <a:close/>
                <a:moveTo>
                  <a:pt x="796" y="436"/>
                </a:moveTo>
                <a:cubicBezTo>
                  <a:pt x="799" y="412"/>
                  <a:pt x="799" y="388"/>
                  <a:pt x="796" y="363"/>
                </a:cubicBezTo>
                <a:lnTo>
                  <a:pt x="731" y="332"/>
                </a:lnTo>
                <a:cubicBezTo>
                  <a:pt x="728" y="318"/>
                  <a:pt x="725" y="306"/>
                  <a:pt x="720" y="293"/>
                </a:cubicBezTo>
                <a:lnTo>
                  <a:pt x="762" y="233"/>
                </a:lnTo>
                <a:cubicBezTo>
                  <a:pt x="751" y="211"/>
                  <a:pt x="739" y="190"/>
                  <a:pt x="725" y="170"/>
                </a:cubicBezTo>
                <a:lnTo>
                  <a:pt x="652" y="175"/>
                </a:lnTo>
                <a:cubicBezTo>
                  <a:pt x="643" y="165"/>
                  <a:pt x="634" y="156"/>
                  <a:pt x="624" y="147"/>
                </a:cubicBezTo>
                <a:lnTo>
                  <a:pt x="629" y="74"/>
                </a:lnTo>
                <a:cubicBezTo>
                  <a:pt x="609" y="60"/>
                  <a:pt x="588" y="47"/>
                  <a:pt x="566" y="37"/>
                </a:cubicBezTo>
                <a:lnTo>
                  <a:pt x="506" y="78"/>
                </a:lnTo>
                <a:cubicBezTo>
                  <a:pt x="493" y="74"/>
                  <a:pt x="481" y="71"/>
                  <a:pt x="467" y="68"/>
                </a:cubicBezTo>
                <a:lnTo>
                  <a:pt x="436" y="2"/>
                </a:lnTo>
                <a:cubicBezTo>
                  <a:pt x="411" y="0"/>
                  <a:pt x="387" y="0"/>
                  <a:pt x="363" y="2"/>
                </a:cubicBezTo>
                <a:lnTo>
                  <a:pt x="331" y="68"/>
                </a:lnTo>
                <a:cubicBezTo>
                  <a:pt x="318" y="71"/>
                  <a:pt x="305" y="74"/>
                  <a:pt x="293" y="78"/>
                </a:cubicBezTo>
                <a:lnTo>
                  <a:pt x="232" y="37"/>
                </a:lnTo>
                <a:cubicBezTo>
                  <a:pt x="210" y="47"/>
                  <a:pt x="189" y="60"/>
                  <a:pt x="169" y="74"/>
                </a:cubicBezTo>
                <a:lnTo>
                  <a:pt x="174" y="147"/>
                </a:lnTo>
                <a:cubicBezTo>
                  <a:pt x="165" y="156"/>
                  <a:pt x="155" y="165"/>
                  <a:pt x="147" y="175"/>
                </a:cubicBezTo>
                <a:lnTo>
                  <a:pt x="73" y="170"/>
                </a:lnTo>
                <a:cubicBezTo>
                  <a:pt x="59" y="190"/>
                  <a:pt x="47" y="211"/>
                  <a:pt x="37" y="233"/>
                </a:cubicBezTo>
                <a:lnTo>
                  <a:pt x="78" y="293"/>
                </a:lnTo>
                <a:cubicBezTo>
                  <a:pt x="74" y="306"/>
                  <a:pt x="70" y="318"/>
                  <a:pt x="67" y="332"/>
                </a:cubicBezTo>
                <a:lnTo>
                  <a:pt x="2" y="363"/>
                </a:lnTo>
                <a:cubicBezTo>
                  <a:pt x="0" y="388"/>
                  <a:pt x="0" y="412"/>
                  <a:pt x="2" y="436"/>
                </a:cubicBezTo>
                <a:lnTo>
                  <a:pt x="67" y="468"/>
                </a:lnTo>
                <a:cubicBezTo>
                  <a:pt x="70" y="481"/>
                  <a:pt x="74" y="494"/>
                  <a:pt x="78" y="506"/>
                </a:cubicBezTo>
                <a:lnTo>
                  <a:pt x="37" y="567"/>
                </a:lnTo>
                <a:cubicBezTo>
                  <a:pt x="47" y="589"/>
                  <a:pt x="59" y="610"/>
                  <a:pt x="73" y="630"/>
                </a:cubicBezTo>
                <a:lnTo>
                  <a:pt x="147" y="625"/>
                </a:lnTo>
                <a:cubicBezTo>
                  <a:pt x="155" y="634"/>
                  <a:pt x="165" y="644"/>
                  <a:pt x="174" y="652"/>
                </a:cubicBezTo>
                <a:lnTo>
                  <a:pt x="169" y="725"/>
                </a:lnTo>
                <a:cubicBezTo>
                  <a:pt x="189" y="740"/>
                  <a:pt x="210" y="752"/>
                  <a:pt x="232" y="762"/>
                </a:cubicBezTo>
                <a:lnTo>
                  <a:pt x="293" y="721"/>
                </a:lnTo>
                <a:cubicBezTo>
                  <a:pt x="305" y="725"/>
                  <a:pt x="318" y="729"/>
                  <a:pt x="331" y="731"/>
                </a:cubicBezTo>
                <a:lnTo>
                  <a:pt x="363" y="797"/>
                </a:lnTo>
                <a:cubicBezTo>
                  <a:pt x="387" y="799"/>
                  <a:pt x="411" y="799"/>
                  <a:pt x="436" y="797"/>
                </a:cubicBezTo>
                <a:lnTo>
                  <a:pt x="467" y="731"/>
                </a:lnTo>
                <a:cubicBezTo>
                  <a:pt x="481" y="729"/>
                  <a:pt x="493" y="725"/>
                  <a:pt x="506" y="721"/>
                </a:cubicBezTo>
                <a:lnTo>
                  <a:pt x="566" y="762"/>
                </a:lnTo>
                <a:cubicBezTo>
                  <a:pt x="588" y="752"/>
                  <a:pt x="609" y="740"/>
                  <a:pt x="629" y="725"/>
                </a:cubicBezTo>
                <a:lnTo>
                  <a:pt x="624" y="652"/>
                </a:lnTo>
                <a:cubicBezTo>
                  <a:pt x="634" y="644"/>
                  <a:pt x="643" y="634"/>
                  <a:pt x="652" y="625"/>
                </a:cubicBezTo>
                <a:lnTo>
                  <a:pt x="725" y="630"/>
                </a:lnTo>
                <a:cubicBezTo>
                  <a:pt x="739" y="610"/>
                  <a:pt x="751" y="589"/>
                  <a:pt x="762" y="567"/>
                </a:cubicBezTo>
                <a:lnTo>
                  <a:pt x="720" y="506"/>
                </a:lnTo>
                <a:cubicBezTo>
                  <a:pt x="725" y="494"/>
                  <a:pt x="728" y="481"/>
                  <a:pt x="731" y="468"/>
                </a:cubicBezTo>
                <a:lnTo>
                  <a:pt x="796" y="436"/>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40" name="Scale13" descr="{&quot;Key&quot;:&quot;POWER_USER_SHAPE_ICON&quot;,&quot;Value&quot;:&quot;POWER_USER_SHAPE_ICON_STYLE_1&quot;}">
            <a:extLst>
              <a:ext uri="{FF2B5EF4-FFF2-40B4-BE49-F238E27FC236}">
                <a16:creationId xmlns="" xmlns:a16="http://schemas.microsoft.com/office/drawing/2014/main" id="{5A7D5FAE-056A-4E93-BE21-B20879ED61DA}"/>
              </a:ext>
            </a:extLst>
          </p:cNvPr>
          <p:cNvGrpSpPr>
            <a:grpSpLocks noChangeAspect="1"/>
          </p:cNvGrpSpPr>
          <p:nvPr>
            <p:custDataLst>
              <p:tags r:id="rId9"/>
            </p:custDataLst>
          </p:nvPr>
        </p:nvGrpSpPr>
        <p:grpSpPr>
          <a:xfrm>
            <a:off x="5240771" y="4326853"/>
            <a:ext cx="113850" cy="98507"/>
            <a:chOff x="5651500" y="3130550"/>
            <a:chExt cx="812800" cy="703263"/>
          </a:xfrm>
          <a:solidFill>
            <a:schemeClr val="bg1"/>
          </a:solidFill>
        </p:grpSpPr>
        <p:sp>
          <p:nvSpPr>
            <p:cNvPr id="141" name="Freeform 43">
              <a:extLst>
                <a:ext uri="{FF2B5EF4-FFF2-40B4-BE49-F238E27FC236}">
                  <a16:creationId xmlns="" xmlns:a16="http://schemas.microsoft.com/office/drawing/2014/main" id="{2F023285-E4E6-4F0C-8AB3-42A7BB7C760F}"/>
                </a:ext>
              </a:extLst>
            </p:cNvPr>
            <p:cNvSpPr>
              <a:spLocks/>
            </p:cNvSpPr>
            <p:nvPr/>
          </p:nvSpPr>
          <p:spPr bwMode="auto">
            <a:xfrm>
              <a:off x="5864225" y="3627438"/>
              <a:ext cx="392112" cy="206375"/>
            </a:xfrm>
            <a:custGeom>
              <a:avLst/>
              <a:gdLst>
                <a:gd name="T0" fmla="*/ 878 w 1103"/>
                <a:gd name="T1" fmla="*/ 410 h 579"/>
                <a:gd name="T2" fmla="*/ 878 w 1103"/>
                <a:gd name="T3" fmla="*/ 272 h 579"/>
                <a:gd name="T4" fmla="*/ 889 w 1103"/>
                <a:gd name="T5" fmla="*/ 178 h 579"/>
                <a:gd name="T6" fmla="*/ 690 w 1103"/>
                <a:gd name="T7" fmla="*/ 83 h 579"/>
                <a:gd name="T8" fmla="*/ 662 w 1103"/>
                <a:gd name="T9" fmla="*/ 0 h 579"/>
                <a:gd name="T10" fmla="*/ 441 w 1103"/>
                <a:gd name="T11" fmla="*/ 0 h 579"/>
                <a:gd name="T12" fmla="*/ 414 w 1103"/>
                <a:gd name="T13" fmla="*/ 83 h 579"/>
                <a:gd name="T14" fmla="*/ 214 w 1103"/>
                <a:gd name="T15" fmla="*/ 178 h 579"/>
                <a:gd name="T16" fmla="*/ 225 w 1103"/>
                <a:gd name="T17" fmla="*/ 272 h 579"/>
                <a:gd name="T18" fmla="*/ 225 w 1103"/>
                <a:gd name="T19" fmla="*/ 410 h 579"/>
                <a:gd name="T20" fmla="*/ 0 w 1103"/>
                <a:gd name="T21" fmla="*/ 579 h 579"/>
                <a:gd name="T22" fmla="*/ 1103 w 1103"/>
                <a:gd name="T23" fmla="*/ 579 h 579"/>
                <a:gd name="T24" fmla="*/ 878 w 1103"/>
                <a:gd name="T25" fmla="*/ 41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3" h="579">
                  <a:moveTo>
                    <a:pt x="878" y="410"/>
                  </a:moveTo>
                  <a:lnTo>
                    <a:pt x="878" y="272"/>
                  </a:lnTo>
                  <a:cubicBezTo>
                    <a:pt x="928" y="272"/>
                    <a:pt x="950" y="234"/>
                    <a:pt x="889" y="178"/>
                  </a:cubicBezTo>
                  <a:cubicBezTo>
                    <a:pt x="845" y="137"/>
                    <a:pt x="750" y="83"/>
                    <a:pt x="690" y="83"/>
                  </a:cubicBezTo>
                  <a:cubicBezTo>
                    <a:pt x="723" y="74"/>
                    <a:pt x="718" y="0"/>
                    <a:pt x="662" y="0"/>
                  </a:cubicBezTo>
                  <a:lnTo>
                    <a:pt x="441" y="0"/>
                  </a:lnTo>
                  <a:cubicBezTo>
                    <a:pt x="385" y="0"/>
                    <a:pt x="381" y="74"/>
                    <a:pt x="414" y="83"/>
                  </a:cubicBezTo>
                  <a:cubicBezTo>
                    <a:pt x="353" y="83"/>
                    <a:pt x="259" y="137"/>
                    <a:pt x="214" y="178"/>
                  </a:cubicBezTo>
                  <a:cubicBezTo>
                    <a:pt x="153" y="234"/>
                    <a:pt x="175" y="272"/>
                    <a:pt x="225" y="272"/>
                  </a:cubicBezTo>
                  <a:lnTo>
                    <a:pt x="225" y="410"/>
                  </a:lnTo>
                  <a:cubicBezTo>
                    <a:pt x="128" y="410"/>
                    <a:pt x="0" y="494"/>
                    <a:pt x="0" y="579"/>
                  </a:cubicBezTo>
                  <a:lnTo>
                    <a:pt x="1103" y="579"/>
                  </a:lnTo>
                  <a:cubicBezTo>
                    <a:pt x="1103" y="494"/>
                    <a:pt x="975" y="410"/>
                    <a:pt x="878" y="4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44">
              <a:extLst>
                <a:ext uri="{FF2B5EF4-FFF2-40B4-BE49-F238E27FC236}">
                  <a16:creationId xmlns="" xmlns:a16="http://schemas.microsoft.com/office/drawing/2014/main" id="{8E31DA12-BAB7-4A11-8606-38412A8AD78B}"/>
                </a:ext>
              </a:extLst>
            </p:cNvPr>
            <p:cNvSpPr>
              <a:spLocks/>
            </p:cNvSpPr>
            <p:nvPr/>
          </p:nvSpPr>
          <p:spPr bwMode="auto">
            <a:xfrm>
              <a:off x="6003925" y="3130550"/>
              <a:ext cx="111125" cy="100013"/>
            </a:xfrm>
            <a:custGeom>
              <a:avLst/>
              <a:gdLst>
                <a:gd name="T0" fmla="*/ 55 w 312"/>
                <a:gd name="T1" fmla="*/ 281 h 281"/>
                <a:gd name="T2" fmla="*/ 256 w 312"/>
                <a:gd name="T3" fmla="*/ 281 h 281"/>
                <a:gd name="T4" fmla="*/ 312 w 312"/>
                <a:gd name="T5" fmla="*/ 226 h 281"/>
                <a:gd name="T6" fmla="*/ 256 w 312"/>
                <a:gd name="T7" fmla="*/ 170 h 281"/>
                <a:gd name="T8" fmla="*/ 221 w 312"/>
                <a:gd name="T9" fmla="*/ 170 h 281"/>
                <a:gd name="T10" fmla="*/ 156 w 312"/>
                <a:gd name="T11" fmla="*/ 0 h 281"/>
                <a:gd name="T12" fmla="*/ 90 w 312"/>
                <a:gd name="T13" fmla="*/ 170 h 281"/>
                <a:gd name="T14" fmla="*/ 55 w 312"/>
                <a:gd name="T15" fmla="*/ 170 h 281"/>
                <a:gd name="T16" fmla="*/ 0 w 312"/>
                <a:gd name="T17" fmla="*/ 226 h 281"/>
                <a:gd name="T18" fmla="*/ 55 w 312"/>
                <a:gd name="T19"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2" h="281">
                  <a:moveTo>
                    <a:pt x="55" y="281"/>
                  </a:moveTo>
                  <a:lnTo>
                    <a:pt x="256" y="281"/>
                  </a:lnTo>
                  <a:cubicBezTo>
                    <a:pt x="287" y="281"/>
                    <a:pt x="312" y="256"/>
                    <a:pt x="312" y="226"/>
                  </a:cubicBezTo>
                  <a:cubicBezTo>
                    <a:pt x="312" y="195"/>
                    <a:pt x="287" y="170"/>
                    <a:pt x="256" y="170"/>
                  </a:cubicBezTo>
                  <a:lnTo>
                    <a:pt x="221" y="170"/>
                  </a:lnTo>
                  <a:cubicBezTo>
                    <a:pt x="214" y="30"/>
                    <a:pt x="174" y="0"/>
                    <a:pt x="156" y="0"/>
                  </a:cubicBezTo>
                  <a:cubicBezTo>
                    <a:pt x="137" y="0"/>
                    <a:pt x="98" y="30"/>
                    <a:pt x="90" y="170"/>
                  </a:cubicBezTo>
                  <a:lnTo>
                    <a:pt x="55" y="170"/>
                  </a:lnTo>
                  <a:cubicBezTo>
                    <a:pt x="24" y="170"/>
                    <a:pt x="0" y="195"/>
                    <a:pt x="0" y="226"/>
                  </a:cubicBezTo>
                  <a:cubicBezTo>
                    <a:pt x="0" y="256"/>
                    <a:pt x="24" y="281"/>
                    <a:pt x="55" y="2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45">
              <a:extLst>
                <a:ext uri="{FF2B5EF4-FFF2-40B4-BE49-F238E27FC236}">
                  <a16:creationId xmlns="" xmlns:a16="http://schemas.microsoft.com/office/drawing/2014/main" id="{55626669-080F-40B7-AECC-718ACBD18DBA}"/>
                </a:ext>
              </a:extLst>
            </p:cNvPr>
            <p:cNvSpPr>
              <a:spLocks noEditPoints="1"/>
            </p:cNvSpPr>
            <p:nvPr/>
          </p:nvSpPr>
          <p:spPr bwMode="auto">
            <a:xfrm>
              <a:off x="5651500" y="3230563"/>
              <a:ext cx="812800" cy="436563"/>
            </a:xfrm>
            <a:custGeom>
              <a:avLst/>
              <a:gdLst>
                <a:gd name="T0" fmla="*/ 1659 w 2283"/>
                <a:gd name="T1" fmla="*/ 1004 h 1227"/>
                <a:gd name="T2" fmla="*/ 1920 w 2283"/>
                <a:gd name="T3" fmla="*/ 311 h 1227"/>
                <a:gd name="T4" fmla="*/ 1933 w 2283"/>
                <a:gd name="T5" fmla="*/ 311 h 1227"/>
                <a:gd name="T6" fmla="*/ 2196 w 2283"/>
                <a:gd name="T7" fmla="*/ 1004 h 1227"/>
                <a:gd name="T8" fmla="*/ 1659 w 2283"/>
                <a:gd name="T9" fmla="*/ 1004 h 1227"/>
                <a:gd name="T10" fmla="*/ 627 w 2283"/>
                <a:gd name="T11" fmla="*/ 1004 h 1227"/>
                <a:gd name="T12" fmla="*/ 90 w 2283"/>
                <a:gd name="T13" fmla="*/ 1004 h 1227"/>
                <a:gd name="T14" fmla="*/ 350 w 2283"/>
                <a:gd name="T15" fmla="*/ 313 h 1227"/>
                <a:gd name="T16" fmla="*/ 366 w 2283"/>
                <a:gd name="T17" fmla="*/ 312 h 1227"/>
                <a:gd name="T18" fmla="*/ 627 w 2283"/>
                <a:gd name="T19" fmla="*/ 1004 h 1227"/>
                <a:gd name="T20" fmla="*/ 2261 w 2283"/>
                <a:gd name="T21" fmla="*/ 1004 h 1227"/>
                <a:gd name="T22" fmla="*/ 2247 w 2283"/>
                <a:gd name="T23" fmla="*/ 1004 h 1227"/>
                <a:gd name="T24" fmla="*/ 1984 w 2283"/>
                <a:gd name="T25" fmla="*/ 306 h 1227"/>
                <a:gd name="T26" fmla="*/ 2106 w 2283"/>
                <a:gd name="T27" fmla="*/ 194 h 1227"/>
                <a:gd name="T28" fmla="*/ 2009 w 2283"/>
                <a:gd name="T29" fmla="*/ 138 h 1227"/>
                <a:gd name="T30" fmla="*/ 1941 w 2283"/>
                <a:gd name="T31" fmla="*/ 203 h 1227"/>
                <a:gd name="T32" fmla="*/ 1551 w 2283"/>
                <a:gd name="T33" fmla="*/ 0 h 1227"/>
                <a:gd name="T34" fmla="*/ 1236 w 2283"/>
                <a:gd name="T35" fmla="*/ 88 h 1227"/>
                <a:gd name="T36" fmla="*/ 1057 w 2283"/>
                <a:gd name="T37" fmla="*/ 88 h 1227"/>
                <a:gd name="T38" fmla="*/ 742 w 2283"/>
                <a:gd name="T39" fmla="*/ 0 h 1227"/>
                <a:gd name="T40" fmla="*/ 352 w 2283"/>
                <a:gd name="T41" fmla="*/ 203 h 1227"/>
                <a:gd name="T42" fmla="*/ 284 w 2283"/>
                <a:gd name="T43" fmla="*/ 138 h 1227"/>
                <a:gd name="T44" fmla="*/ 187 w 2283"/>
                <a:gd name="T45" fmla="*/ 194 h 1227"/>
                <a:gd name="T46" fmla="*/ 302 w 2283"/>
                <a:gd name="T47" fmla="*/ 303 h 1227"/>
                <a:gd name="T48" fmla="*/ 38 w 2283"/>
                <a:gd name="T49" fmla="*/ 1004 h 1227"/>
                <a:gd name="T50" fmla="*/ 26 w 2283"/>
                <a:gd name="T51" fmla="*/ 1004 h 1227"/>
                <a:gd name="T52" fmla="*/ 7 w 2283"/>
                <a:gd name="T53" fmla="*/ 1033 h 1227"/>
                <a:gd name="T54" fmla="*/ 358 w 2283"/>
                <a:gd name="T55" fmla="*/ 1227 h 1227"/>
                <a:gd name="T56" fmla="*/ 706 w 2283"/>
                <a:gd name="T57" fmla="*/ 1036 h 1227"/>
                <a:gd name="T58" fmla="*/ 692 w 2283"/>
                <a:gd name="T59" fmla="*/ 1004 h 1227"/>
                <a:gd name="T60" fmla="*/ 678 w 2283"/>
                <a:gd name="T61" fmla="*/ 1004 h 1227"/>
                <a:gd name="T62" fmla="*/ 413 w 2283"/>
                <a:gd name="T63" fmla="*/ 301 h 1227"/>
                <a:gd name="T64" fmla="*/ 681 w 2283"/>
                <a:gd name="T65" fmla="*/ 202 h 1227"/>
                <a:gd name="T66" fmla="*/ 1057 w 2283"/>
                <a:gd name="T67" fmla="*/ 383 h 1227"/>
                <a:gd name="T68" fmla="*/ 1057 w 2283"/>
                <a:gd name="T69" fmla="*/ 1019 h 1227"/>
                <a:gd name="T70" fmla="*/ 1236 w 2283"/>
                <a:gd name="T71" fmla="*/ 1019 h 1227"/>
                <a:gd name="T72" fmla="*/ 1236 w 2283"/>
                <a:gd name="T73" fmla="*/ 383 h 1227"/>
                <a:gd name="T74" fmla="*/ 1612 w 2283"/>
                <a:gd name="T75" fmla="*/ 202 h 1227"/>
                <a:gd name="T76" fmla="*/ 1873 w 2283"/>
                <a:gd name="T77" fmla="*/ 299 h 1227"/>
                <a:gd name="T78" fmla="*/ 1607 w 2283"/>
                <a:gd name="T79" fmla="*/ 1004 h 1227"/>
                <a:gd name="T80" fmla="*/ 1596 w 2283"/>
                <a:gd name="T81" fmla="*/ 1004 h 1227"/>
                <a:gd name="T82" fmla="*/ 1576 w 2283"/>
                <a:gd name="T83" fmla="*/ 1033 h 1227"/>
                <a:gd name="T84" fmla="*/ 1927 w 2283"/>
                <a:gd name="T85" fmla="*/ 1227 h 1227"/>
                <a:gd name="T86" fmla="*/ 2276 w 2283"/>
                <a:gd name="T87" fmla="*/ 1036 h 1227"/>
                <a:gd name="T88" fmla="*/ 2261 w 2283"/>
                <a:gd name="T89" fmla="*/ 1004 h 1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83" h="1227">
                  <a:moveTo>
                    <a:pt x="1659" y="1004"/>
                  </a:moveTo>
                  <a:lnTo>
                    <a:pt x="1920" y="311"/>
                  </a:lnTo>
                  <a:cubicBezTo>
                    <a:pt x="1925" y="312"/>
                    <a:pt x="1931" y="311"/>
                    <a:pt x="1933" y="311"/>
                  </a:cubicBezTo>
                  <a:lnTo>
                    <a:pt x="2196" y="1004"/>
                  </a:lnTo>
                  <a:lnTo>
                    <a:pt x="1659" y="1004"/>
                  </a:lnTo>
                  <a:close/>
                  <a:moveTo>
                    <a:pt x="627" y="1004"/>
                  </a:moveTo>
                  <a:lnTo>
                    <a:pt x="90" y="1004"/>
                  </a:lnTo>
                  <a:lnTo>
                    <a:pt x="350" y="313"/>
                  </a:lnTo>
                  <a:cubicBezTo>
                    <a:pt x="360" y="314"/>
                    <a:pt x="352" y="314"/>
                    <a:pt x="366" y="312"/>
                  </a:cubicBezTo>
                  <a:lnTo>
                    <a:pt x="627" y="1004"/>
                  </a:lnTo>
                  <a:close/>
                  <a:moveTo>
                    <a:pt x="2261" y="1004"/>
                  </a:moveTo>
                  <a:lnTo>
                    <a:pt x="2247" y="1004"/>
                  </a:lnTo>
                  <a:lnTo>
                    <a:pt x="1984" y="306"/>
                  </a:lnTo>
                  <a:cubicBezTo>
                    <a:pt x="2047" y="288"/>
                    <a:pt x="2090" y="246"/>
                    <a:pt x="2106" y="194"/>
                  </a:cubicBezTo>
                  <a:cubicBezTo>
                    <a:pt x="2125" y="137"/>
                    <a:pt x="2028" y="91"/>
                    <a:pt x="2009" y="138"/>
                  </a:cubicBezTo>
                  <a:cubicBezTo>
                    <a:pt x="1993" y="178"/>
                    <a:pt x="2002" y="203"/>
                    <a:pt x="1941" y="203"/>
                  </a:cubicBezTo>
                  <a:cubicBezTo>
                    <a:pt x="1811" y="203"/>
                    <a:pt x="1792" y="0"/>
                    <a:pt x="1551" y="0"/>
                  </a:cubicBezTo>
                  <a:cubicBezTo>
                    <a:pt x="1381" y="0"/>
                    <a:pt x="1327" y="62"/>
                    <a:pt x="1236" y="88"/>
                  </a:cubicBezTo>
                  <a:cubicBezTo>
                    <a:pt x="1193" y="101"/>
                    <a:pt x="1100" y="101"/>
                    <a:pt x="1057" y="88"/>
                  </a:cubicBezTo>
                  <a:cubicBezTo>
                    <a:pt x="966" y="62"/>
                    <a:pt x="912" y="0"/>
                    <a:pt x="742" y="0"/>
                  </a:cubicBezTo>
                  <a:cubicBezTo>
                    <a:pt x="501" y="0"/>
                    <a:pt x="482" y="203"/>
                    <a:pt x="352" y="203"/>
                  </a:cubicBezTo>
                  <a:cubicBezTo>
                    <a:pt x="291" y="203"/>
                    <a:pt x="300" y="178"/>
                    <a:pt x="284" y="138"/>
                  </a:cubicBezTo>
                  <a:cubicBezTo>
                    <a:pt x="265" y="91"/>
                    <a:pt x="169" y="137"/>
                    <a:pt x="187" y="194"/>
                  </a:cubicBezTo>
                  <a:cubicBezTo>
                    <a:pt x="203" y="244"/>
                    <a:pt x="243" y="284"/>
                    <a:pt x="302" y="303"/>
                  </a:cubicBezTo>
                  <a:lnTo>
                    <a:pt x="38" y="1004"/>
                  </a:lnTo>
                  <a:lnTo>
                    <a:pt x="26" y="1004"/>
                  </a:lnTo>
                  <a:cubicBezTo>
                    <a:pt x="5" y="1004"/>
                    <a:pt x="0" y="1023"/>
                    <a:pt x="7" y="1033"/>
                  </a:cubicBezTo>
                  <a:cubicBezTo>
                    <a:pt x="92" y="1150"/>
                    <a:pt x="201" y="1227"/>
                    <a:pt x="358" y="1227"/>
                  </a:cubicBezTo>
                  <a:cubicBezTo>
                    <a:pt x="513" y="1227"/>
                    <a:pt x="621" y="1151"/>
                    <a:pt x="706" y="1036"/>
                  </a:cubicBezTo>
                  <a:cubicBezTo>
                    <a:pt x="714" y="1025"/>
                    <a:pt x="710" y="1004"/>
                    <a:pt x="692" y="1004"/>
                  </a:cubicBezTo>
                  <a:lnTo>
                    <a:pt x="678" y="1004"/>
                  </a:lnTo>
                  <a:lnTo>
                    <a:pt x="413" y="301"/>
                  </a:lnTo>
                  <a:cubicBezTo>
                    <a:pt x="513" y="271"/>
                    <a:pt x="564" y="202"/>
                    <a:pt x="681" y="202"/>
                  </a:cubicBezTo>
                  <a:cubicBezTo>
                    <a:pt x="894" y="202"/>
                    <a:pt x="914" y="340"/>
                    <a:pt x="1057" y="383"/>
                  </a:cubicBezTo>
                  <a:lnTo>
                    <a:pt x="1057" y="1019"/>
                  </a:lnTo>
                  <a:lnTo>
                    <a:pt x="1236" y="1019"/>
                  </a:lnTo>
                  <a:lnTo>
                    <a:pt x="1236" y="383"/>
                  </a:lnTo>
                  <a:cubicBezTo>
                    <a:pt x="1379" y="340"/>
                    <a:pt x="1399" y="202"/>
                    <a:pt x="1612" y="202"/>
                  </a:cubicBezTo>
                  <a:cubicBezTo>
                    <a:pt x="1726" y="202"/>
                    <a:pt x="1776" y="268"/>
                    <a:pt x="1873" y="299"/>
                  </a:cubicBezTo>
                  <a:lnTo>
                    <a:pt x="1607" y="1004"/>
                  </a:lnTo>
                  <a:lnTo>
                    <a:pt x="1596" y="1004"/>
                  </a:lnTo>
                  <a:cubicBezTo>
                    <a:pt x="1574" y="1004"/>
                    <a:pt x="1569" y="1023"/>
                    <a:pt x="1576" y="1033"/>
                  </a:cubicBezTo>
                  <a:cubicBezTo>
                    <a:pt x="1662" y="1150"/>
                    <a:pt x="1771" y="1227"/>
                    <a:pt x="1927" y="1227"/>
                  </a:cubicBezTo>
                  <a:cubicBezTo>
                    <a:pt x="2082" y="1227"/>
                    <a:pt x="2190" y="1151"/>
                    <a:pt x="2276" y="1036"/>
                  </a:cubicBezTo>
                  <a:cubicBezTo>
                    <a:pt x="2283" y="1025"/>
                    <a:pt x="2280" y="1004"/>
                    <a:pt x="2261" y="100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4034569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Data Collection leading to ISMS Policies &amp; Procedures</a:t>
            </a:r>
            <a:endParaRPr lang="en-US" dirty="0"/>
          </a:p>
        </p:txBody>
      </p:sp>
      <p:sp>
        <p:nvSpPr>
          <p:cNvPr id="5" name="Rectangle 4"/>
          <p:cNvSpPr/>
          <p:nvPr/>
        </p:nvSpPr>
        <p:spPr>
          <a:xfrm>
            <a:off x="1928803" y="1803770"/>
            <a:ext cx="4267306" cy="94066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p>
            <a:pPr lvl="0"/>
            <a:r>
              <a:rPr lang="en-IN" sz="2000" dirty="0">
                <a:solidFill>
                  <a:schemeClr val="tx1">
                    <a:lumMod val="75000"/>
                    <a:lumOff val="25000"/>
                  </a:schemeClr>
                </a:solidFill>
              </a:rPr>
              <a:t>Understand the information assets of CDAC and classify them - Initiated</a:t>
            </a:r>
            <a:endParaRPr lang="en-GB" sz="2000" dirty="0">
              <a:solidFill>
                <a:schemeClr val="tx1">
                  <a:lumMod val="75000"/>
                  <a:lumOff val="25000"/>
                </a:schemeClr>
              </a:solidFill>
            </a:endParaRPr>
          </a:p>
        </p:txBody>
      </p:sp>
      <p:sp>
        <p:nvSpPr>
          <p:cNvPr id="4" name="Oval 3"/>
          <p:cNvSpPr>
            <a:spLocks noChangeAspect="1"/>
          </p:cNvSpPr>
          <p:nvPr/>
        </p:nvSpPr>
        <p:spPr>
          <a:xfrm>
            <a:off x="922963" y="1771182"/>
            <a:ext cx="1005840" cy="1005840"/>
          </a:xfrm>
          <a:prstGeom prst="ellipse">
            <a:avLst/>
          </a:prstGeom>
          <a:solidFill>
            <a:srgbClr val="B0B0B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Rectangle 5"/>
          <p:cNvSpPr/>
          <p:nvPr/>
        </p:nvSpPr>
        <p:spPr>
          <a:xfrm>
            <a:off x="4328423" y="3097342"/>
            <a:ext cx="4267306" cy="94066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p>
            <a:pPr lvl="0"/>
            <a:r>
              <a:rPr lang="en-IN" sz="2000" dirty="0">
                <a:solidFill>
                  <a:schemeClr val="tx1">
                    <a:lumMod val="75000"/>
                    <a:lumOff val="25000"/>
                  </a:schemeClr>
                </a:solidFill>
              </a:rPr>
              <a:t>Perform Gap Analysis – To be initiated</a:t>
            </a:r>
            <a:endParaRPr lang="en-GB" sz="2000" dirty="0">
              <a:solidFill>
                <a:schemeClr val="tx1">
                  <a:lumMod val="75000"/>
                  <a:lumOff val="25000"/>
                </a:schemeClr>
              </a:solidFill>
            </a:endParaRPr>
          </a:p>
        </p:txBody>
      </p:sp>
      <p:sp>
        <p:nvSpPr>
          <p:cNvPr id="7" name="Oval 6"/>
          <p:cNvSpPr>
            <a:spLocks noChangeAspect="1"/>
          </p:cNvSpPr>
          <p:nvPr/>
        </p:nvSpPr>
        <p:spPr>
          <a:xfrm>
            <a:off x="6288510" y="1746800"/>
            <a:ext cx="1005840" cy="10058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1892721" y="4377401"/>
            <a:ext cx="4267306" cy="94066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p>
            <a:pPr lvl="0"/>
            <a:r>
              <a:rPr lang="en-IN" sz="2000" dirty="0">
                <a:solidFill>
                  <a:schemeClr val="tx1">
                    <a:lumMod val="75000"/>
                    <a:lumOff val="25000"/>
                  </a:schemeClr>
                </a:solidFill>
              </a:rPr>
              <a:t>Perform Risk Assessment – To be initiated</a:t>
            </a:r>
            <a:endParaRPr lang="en-GB" sz="2000" dirty="0">
              <a:solidFill>
                <a:schemeClr val="tx1">
                  <a:lumMod val="75000"/>
                  <a:lumOff val="25000"/>
                </a:schemeClr>
              </a:solidFill>
            </a:endParaRPr>
          </a:p>
        </p:txBody>
      </p:sp>
      <p:sp>
        <p:nvSpPr>
          <p:cNvPr id="9" name="Oval 8"/>
          <p:cNvSpPr>
            <a:spLocks noChangeAspect="1"/>
          </p:cNvSpPr>
          <p:nvPr/>
        </p:nvSpPr>
        <p:spPr>
          <a:xfrm>
            <a:off x="3322583" y="3064754"/>
            <a:ext cx="1005840" cy="1005840"/>
          </a:xfrm>
          <a:prstGeom prst="ellipse">
            <a:avLst/>
          </a:prstGeom>
          <a:solidFill>
            <a:srgbClr val="33B5C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ctangle 9"/>
          <p:cNvSpPr/>
          <p:nvPr/>
        </p:nvSpPr>
        <p:spPr>
          <a:xfrm>
            <a:off x="7294350" y="1779388"/>
            <a:ext cx="4267306" cy="94066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p>
            <a:pPr lvl="0"/>
            <a:r>
              <a:rPr lang="en-IN" sz="2000" dirty="0">
                <a:solidFill>
                  <a:schemeClr val="tx1">
                    <a:lumMod val="75000"/>
                    <a:lumOff val="25000"/>
                  </a:schemeClr>
                </a:solidFill>
              </a:rPr>
              <a:t>Understand the context of the organisation - Initiated</a:t>
            </a:r>
            <a:endParaRPr lang="en-GB" sz="2000" dirty="0">
              <a:solidFill>
                <a:schemeClr val="tx1">
                  <a:lumMod val="75000"/>
                  <a:lumOff val="25000"/>
                </a:schemeClr>
              </a:solidFill>
            </a:endParaRPr>
          </a:p>
        </p:txBody>
      </p:sp>
      <p:sp>
        <p:nvSpPr>
          <p:cNvPr id="11" name="Oval 10"/>
          <p:cNvSpPr>
            <a:spLocks noChangeAspect="1"/>
          </p:cNvSpPr>
          <p:nvPr/>
        </p:nvSpPr>
        <p:spPr>
          <a:xfrm>
            <a:off x="886881" y="4344813"/>
            <a:ext cx="1005840" cy="1005840"/>
          </a:xfrm>
          <a:prstGeom prst="ellipse">
            <a:avLst/>
          </a:prstGeom>
          <a:solidFill>
            <a:srgbClr val="009999"/>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Rectangle 13"/>
          <p:cNvSpPr/>
          <p:nvPr/>
        </p:nvSpPr>
        <p:spPr>
          <a:xfrm>
            <a:off x="7258268" y="4377398"/>
            <a:ext cx="4267306" cy="94066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8900" tIns="38100" rIns="88900" bIns="38100" numCol="1" spcCol="0" rtlCol="0" fromWordArt="0" anchor="ctr" anchorCtr="0" forceAA="0" compatLnSpc="1">
            <a:prstTxWarp prst="textNoShape">
              <a:avLst/>
            </a:prstTxWarp>
            <a:noAutofit/>
          </a:bodyPr>
          <a:lstStyle/>
          <a:p>
            <a:pPr lvl="0"/>
            <a:r>
              <a:rPr lang="en-GB" sz="2000" dirty="0">
                <a:solidFill>
                  <a:schemeClr val="tx1">
                    <a:lumMod val="75000"/>
                    <a:lumOff val="25000"/>
                  </a:schemeClr>
                </a:solidFill>
              </a:rPr>
              <a:t>Business Impact Analysis – To be initiated</a:t>
            </a:r>
          </a:p>
        </p:txBody>
      </p:sp>
      <p:sp>
        <p:nvSpPr>
          <p:cNvPr id="15" name="Oval 14"/>
          <p:cNvSpPr>
            <a:spLocks noChangeAspect="1"/>
          </p:cNvSpPr>
          <p:nvPr/>
        </p:nvSpPr>
        <p:spPr>
          <a:xfrm>
            <a:off x="6252428" y="4344810"/>
            <a:ext cx="1005840" cy="1005840"/>
          </a:xfrm>
          <a:prstGeom prst="ellipse">
            <a:avLst/>
          </a:prstGeom>
          <a:solidFill>
            <a:schemeClr val="accent2">
              <a:lumMod val="40000"/>
              <a:lumOff val="6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1" name="Chemistry" descr="{&quot;Key&quot;:&quot;POWER_USER_SHAPE_ICON&quot;,&quot;Value&quot;:&quot;POWER_USER_SHAPE_ICON_STYLE_1&quot;}"/>
          <p:cNvGrpSpPr>
            <a:grpSpLocks noChangeAspect="1"/>
          </p:cNvGrpSpPr>
          <p:nvPr>
            <p:custDataLst>
              <p:tags r:id="rId1"/>
            </p:custDataLst>
          </p:nvPr>
        </p:nvGrpSpPr>
        <p:grpSpPr>
          <a:xfrm>
            <a:off x="6577062" y="1978257"/>
            <a:ext cx="443082" cy="542925"/>
            <a:chOff x="2010927" y="2232917"/>
            <a:chExt cx="2370877" cy="2905125"/>
          </a:xfrm>
          <a:solidFill>
            <a:schemeClr val="bg1"/>
          </a:solidFill>
        </p:grpSpPr>
        <p:sp>
          <p:nvSpPr>
            <p:cNvPr id="22" name="Freeform: Shape 1808"/>
            <p:cNvSpPr>
              <a:spLocks/>
            </p:cNvSpPr>
            <p:nvPr/>
          </p:nvSpPr>
          <p:spPr bwMode="auto">
            <a:xfrm>
              <a:off x="2010927" y="2232917"/>
              <a:ext cx="2370877" cy="2905125"/>
            </a:xfrm>
            <a:custGeom>
              <a:avLst/>
              <a:gdLst>
                <a:gd name="connsiteX0" fmla="*/ 882676 w 2370877"/>
                <a:gd name="connsiteY0" fmla="*/ 76200 h 2905125"/>
                <a:gd name="connsiteX1" fmla="*/ 844152 w 2370877"/>
                <a:gd name="connsiteY1" fmla="*/ 115523 h 2905125"/>
                <a:gd name="connsiteX2" fmla="*/ 844152 w 2370877"/>
                <a:gd name="connsiteY2" fmla="*/ 157974 h 2905125"/>
                <a:gd name="connsiteX3" fmla="*/ 882676 w 2370877"/>
                <a:gd name="connsiteY3" fmla="*/ 196850 h 2905125"/>
                <a:gd name="connsiteX4" fmla="*/ 896540 w 2370877"/>
                <a:gd name="connsiteY4" fmla="*/ 196850 h 2905125"/>
                <a:gd name="connsiteX5" fmla="*/ 896540 w 2370877"/>
                <a:gd name="connsiteY5" fmla="*/ 1173827 h 2905125"/>
                <a:gd name="connsiteX6" fmla="*/ 879957 w 2370877"/>
                <a:gd name="connsiteY6" fmla="*/ 1200487 h 2905125"/>
                <a:gd name="connsiteX7" fmla="*/ 841527 w 2370877"/>
                <a:gd name="connsiteY7" fmla="*/ 1274296 h 2905125"/>
                <a:gd name="connsiteX8" fmla="*/ 204640 w 2370877"/>
                <a:gd name="connsiteY8" fmla="*/ 2454129 h 2905125"/>
                <a:gd name="connsiteX9" fmla="*/ 407205 w 2370877"/>
                <a:gd name="connsiteY9" fmla="*/ 2797175 h 2905125"/>
                <a:gd name="connsiteX10" fmla="*/ 1962712 w 2370877"/>
                <a:gd name="connsiteY10" fmla="*/ 2797175 h 2905125"/>
                <a:gd name="connsiteX11" fmla="*/ 2165277 w 2370877"/>
                <a:gd name="connsiteY11" fmla="*/ 2454129 h 2905125"/>
                <a:gd name="connsiteX12" fmla="*/ 1528391 w 2370877"/>
                <a:gd name="connsiteY12" fmla="*/ 1274296 h 2905125"/>
                <a:gd name="connsiteX13" fmla="*/ 1489961 w 2370877"/>
                <a:gd name="connsiteY13" fmla="*/ 1200487 h 2905125"/>
                <a:gd name="connsiteX14" fmla="*/ 1474390 w 2370877"/>
                <a:gd name="connsiteY14" fmla="*/ 1175456 h 2905125"/>
                <a:gd name="connsiteX15" fmla="*/ 1474390 w 2370877"/>
                <a:gd name="connsiteY15" fmla="*/ 196850 h 2905125"/>
                <a:gd name="connsiteX16" fmla="*/ 1486223 w 2370877"/>
                <a:gd name="connsiteY16" fmla="*/ 196850 h 2905125"/>
                <a:gd name="connsiteX17" fmla="*/ 1525190 w 2370877"/>
                <a:gd name="connsiteY17" fmla="*/ 157974 h 2905125"/>
                <a:gd name="connsiteX18" fmla="*/ 1525190 w 2370877"/>
                <a:gd name="connsiteY18" fmla="*/ 115523 h 2905125"/>
                <a:gd name="connsiteX19" fmla="*/ 1486223 w 2370877"/>
                <a:gd name="connsiteY19" fmla="*/ 76200 h 2905125"/>
                <a:gd name="connsiteX20" fmla="*/ 845347 w 2370877"/>
                <a:gd name="connsiteY20" fmla="*/ 0 h 2905125"/>
                <a:gd name="connsiteX21" fmla="*/ 1524961 w 2370877"/>
                <a:gd name="connsiteY21" fmla="*/ 0 h 2905125"/>
                <a:gd name="connsiteX22" fmla="*/ 1615163 w 2370877"/>
                <a:gd name="connsiteY22" fmla="*/ 108156 h 2905125"/>
                <a:gd name="connsiteX23" fmla="*/ 1615163 w 2370877"/>
                <a:gd name="connsiteY23" fmla="*/ 151152 h 2905125"/>
                <a:gd name="connsiteX24" fmla="*/ 1565198 w 2370877"/>
                <a:gd name="connsiteY24" fmla="*/ 231825 h 2905125"/>
                <a:gd name="connsiteX25" fmla="*/ 1566082 w 2370877"/>
                <a:gd name="connsiteY25" fmla="*/ 249555 h 2905125"/>
                <a:gd name="connsiteX26" fmla="*/ 1566082 w 2370877"/>
                <a:gd name="connsiteY26" fmla="*/ 1101944 h 2905125"/>
                <a:gd name="connsiteX27" fmla="*/ 1606320 w 2370877"/>
                <a:gd name="connsiteY27" fmla="*/ 1179515 h 2905125"/>
                <a:gd name="connsiteX28" fmla="*/ 2336783 w 2370877"/>
                <a:gd name="connsiteY28" fmla="*/ 2503975 h 2905125"/>
                <a:gd name="connsiteX29" fmla="*/ 2098896 w 2370877"/>
                <a:gd name="connsiteY29" fmla="*/ 2905125 h 2905125"/>
                <a:gd name="connsiteX30" fmla="*/ 270969 w 2370877"/>
                <a:gd name="connsiteY30" fmla="*/ 2905125 h 2905125"/>
                <a:gd name="connsiteX31" fmla="*/ 33082 w 2370877"/>
                <a:gd name="connsiteY31" fmla="*/ 2503975 h 2905125"/>
                <a:gd name="connsiteX32" fmla="*/ 763545 w 2370877"/>
                <a:gd name="connsiteY32" fmla="*/ 1179515 h 2905125"/>
                <a:gd name="connsiteX33" fmla="*/ 803783 w 2370877"/>
                <a:gd name="connsiteY33" fmla="*/ 1101944 h 2905125"/>
                <a:gd name="connsiteX34" fmla="*/ 803783 w 2370877"/>
                <a:gd name="connsiteY34" fmla="*/ 249555 h 2905125"/>
                <a:gd name="connsiteX35" fmla="*/ 804667 w 2370877"/>
                <a:gd name="connsiteY35" fmla="*/ 231825 h 2905125"/>
                <a:gd name="connsiteX36" fmla="*/ 755144 w 2370877"/>
                <a:gd name="connsiteY36" fmla="*/ 151152 h 2905125"/>
                <a:gd name="connsiteX37" fmla="*/ 755144 w 2370877"/>
                <a:gd name="connsiteY37" fmla="*/ 108156 h 2905125"/>
                <a:gd name="connsiteX38" fmla="*/ 845347 w 2370877"/>
                <a:gd name="connsiteY38" fmla="*/ 0 h 290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70877" h="2905125">
                  <a:moveTo>
                    <a:pt x="882676" y="76200"/>
                  </a:moveTo>
                  <a:cubicBezTo>
                    <a:pt x="861422" y="76200"/>
                    <a:pt x="844152" y="93627"/>
                    <a:pt x="844152" y="115523"/>
                  </a:cubicBezTo>
                  <a:lnTo>
                    <a:pt x="844152" y="157974"/>
                  </a:lnTo>
                  <a:cubicBezTo>
                    <a:pt x="844152" y="179423"/>
                    <a:pt x="861422" y="196850"/>
                    <a:pt x="882676" y="196850"/>
                  </a:cubicBezTo>
                  <a:lnTo>
                    <a:pt x="896540" y="196850"/>
                  </a:lnTo>
                  <a:lnTo>
                    <a:pt x="896540" y="1173827"/>
                  </a:lnTo>
                  <a:lnTo>
                    <a:pt x="879957" y="1200487"/>
                  </a:lnTo>
                  <a:cubicBezTo>
                    <a:pt x="867234" y="1224296"/>
                    <a:pt x="854906" y="1249476"/>
                    <a:pt x="841527" y="1274296"/>
                  </a:cubicBezTo>
                  <a:lnTo>
                    <a:pt x="204640" y="2454129"/>
                  </a:lnTo>
                  <a:cubicBezTo>
                    <a:pt x="90089" y="2666427"/>
                    <a:pt x="294866" y="2797175"/>
                    <a:pt x="407205" y="2797175"/>
                  </a:cubicBezTo>
                  <a:lnTo>
                    <a:pt x="1962712" y="2797175"/>
                  </a:lnTo>
                  <a:cubicBezTo>
                    <a:pt x="2074609" y="2797175"/>
                    <a:pt x="2293539" y="2692134"/>
                    <a:pt x="2165277" y="2454129"/>
                  </a:cubicBezTo>
                  <a:lnTo>
                    <a:pt x="1528391" y="1274296"/>
                  </a:lnTo>
                  <a:cubicBezTo>
                    <a:pt x="1515012" y="1249476"/>
                    <a:pt x="1502683" y="1224296"/>
                    <a:pt x="1489961" y="1200487"/>
                  </a:cubicBezTo>
                  <a:lnTo>
                    <a:pt x="1474390" y="1175456"/>
                  </a:lnTo>
                  <a:lnTo>
                    <a:pt x="1474390" y="196850"/>
                  </a:lnTo>
                  <a:lnTo>
                    <a:pt x="1486223" y="196850"/>
                  </a:lnTo>
                  <a:cubicBezTo>
                    <a:pt x="1507921" y="196850"/>
                    <a:pt x="1525190" y="179423"/>
                    <a:pt x="1525190" y="157974"/>
                  </a:cubicBezTo>
                  <a:lnTo>
                    <a:pt x="1525190" y="115523"/>
                  </a:lnTo>
                  <a:cubicBezTo>
                    <a:pt x="1525190" y="93627"/>
                    <a:pt x="1507921" y="76200"/>
                    <a:pt x="1486223" y="76200"/>
                  </a:cubicBezTo>
                  <a:close/>
                  <a:moveTo>
                    <a:pt x="845347" y="0"/>
                  </a:moveTo>
                  <a:lnTo>
                    <a:pt x="1524961" y="0"/>
                  </a:lnTo>
                  <a:cubicBezTo>
                    <a:pt x="1574926" y="0"/>
                    <a:pt x="1615163" y="58067"/>
                    <a:pt x="1615163" y="108156"/>
                  </a:cubicBezTo>
                  <a:lnTo>
                    <a:pt x="1615163" y="151152"/>
                  </a:lnTo>
                  <a:cubicBezTo>
                    <a:pt x="1615163" y="186613"/>
                    <a:pt x="1594381" y="217197"/>
                    <a:pt x="1565198" y="231825"/>
                  </a:cubicBezTo>
                  <a:cubicBezTo>
                    <a:pt x="1565640" y="237587"/>
                    <a:pt x="1566082" y="243793"/>
                    <a:pt x="1566082" y="249555"/>
                  </a:cubicBezTo>
                  <a:lnTo>
                    <a:pt x="1566082" y="1101944"/>
                  </a:lnTo>
                  <a:cubicBezTo>
                    <a:pt x="1579348" y="1127210"/>
                    <a:pt x="1592170" y="1153362"/>
                    <a:pt x="1606320" y="1179515"/>
                  </a:cubicBezTo>
                  <a:lnTo>
                    <a:pt x="2336783" y="2503975"/>
                  </a:lnTo>
                  <a:cubicBezTo>
                    <a:pt x="2457053" y="2725162"/>
                    <a:pt x="2230663" y="2905125"/>
                    <a:pt x="2098896" y="2905125"/>
                  </a:cubicBezTo>
                  <a:lnTo>
                    <a:pt x="270969" y="2905125"/>
                  </a:lnTo>
                  <a:cubicBezTo>
                    <a:pt x="139203" y="2905125"/>
                    <a:pt x="-84535" y="2720729"/>
                    <a:pt x="33082" y="2503975"/>
                  </a:cubicBezTo>
                  <a:lnTo>
                    <a:pt x="763545" y="1179515"/>
                  </a:lnTo>
                  <a:cubicBezTo>
                    <a:pt x="777695" y="1153362"/>
                    <a:pt x="790518" y="1127210"/>
                    <a:pt x="803783" y="1101944"/>
                  </a:cubicBezTo>
                  <a:lnTo>
                    <a:pt x="803783" y="249555"/>
                  </a:lnTo>
                  <a:cubicBezTo>
                    <a:pt x="803783" y="243793"/>
                    <a:pt x="804225" y="237587"/>
                    <a:pt x="804667" y="231825"/>
                  </a:cubicBezTo>
                  <a:cubicBezTo>
                    <a:pt x="775484" y="217197"/>
                    <a:pt x="755144" y="186613"/>
                    <a:pt x="755144" y="151152"/>
                  </a:cubicBezTo>
                  <a:lnTo>
                    <a:pt x="755144" y="108156"/>
                  </a:lnTo>
                  <a:cubicBezTo>
                    <a:pt x="755144" y="58067"/>
                    <a:pt x="795382" y="0"/>
                    <a:pt x="84534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Freeform: Shape 1809"/>
            <p:cNvSpPr>
              <a:spLocks/>
            </p:cNvSpPr>
            <p:nvPr/>
          </p:nvSpPr>
          <p:spPr bwMode="auto">
            <a:xfrm>
              <a:off x="2312457" y="3603813"/>
              <a:ext cx="1796940" cy="1348492"/>
            </a:xfrm>
            <a:custGeom>
              <a:avLst/>
              <a:gdLst>
                <a:gd name="connsiteX0" fmla="*/ 615647 w 1796940"/>
                <a:gd name="connsiteY0" fmla="*/ 486479 h 1348492"/>
                <a:gd name="connsiteX1" fmla="*/ 518809 w 1796940"/>
                <a:gd name="connsiteY1" fmla="*/ 584111 h 1348492"/>
                <a:gd name="connsiteX2" fmla="*/ 615647 w 1796940"/>
                <a:gd name="connsiteY2" fmla="*/ 681743 h 1348492"/>
                <a:gd name="connsiteX3" fmla="*/ 653341 w 1796940"/>
                <a:gd name="connsiteY3" fmla="*/ 674071 h 1348492"/>
                <a:gd name="connsiteX4" fmla="*/ 663961 w 1796940"/>
                <a:gd name="connsiteY4" fmla="*/ 666852 h 1348492"/>
                <a:gd name="connsiteX5" fmla="*/ 630146 w 1796940"/>
                <a:gd name="connsiteY5" fmla="*/ 717006 h 1348492"/>
                <a:gd name="connsiteX6" fmla="*/ 617234 w 1796940"/>
                <a:gd name="connsiteY6" fmla="*/ 780961 h 1348492"/>
                <a:gd name="connsiteX7" fmla="*/ 781541 w 1796940"/>
                <a:gd name="connsiteY7" fmla="*/ 945268 h 1348492"/>
                <a:gd name="connsiteX8" fmla="*/ 945848 w 1796940"/>
                <a:gd name="connsiteY8" fmla="*/ 780961 h 1348492"/>
                <a:gd name="connsiteX9" fmla="*/ 781541 w 1796940"/>
                <a:gd name="connsiteY9" fmla="*/ 616654 h 1348492"/>
                <a:gd name="connsiteX10" fmla="*/ 717586 w 1796940"/>
                <a:gd name="connsiteY10" fmla="*/ 629566 h 1348492"/>
                <a:gd name="connsiteX11" fmla="*/ 685364 w 1796940"/>
                <a:gd name="connsiteY11" fmla="*/ 651291 h 1348492"/>
                <a:gd name="connsiteX12" fmla="*/ 704875 w 1796940"/>
                <a:gd name="connsiteY12" fmla="*/ 622114 h 1348492"/>
                <a:gd name="connsiteX13" fmla="*/ 712485 w 1796940"/>
                <a:gd name="connsiteY13" fmla="*/ 584111 h 1348492"/>
                <a:gd name="connsiteX14" fmla="*/ 615647 w 1796940"/>
                <a:gd name="connsiteY14" fmla="*/ 486479 h 1348492"/>
                <a:gd name="connsiteX15" fmla="*/ 1037922 w 1796940"/>
                <a:gd name="connsiteY15" fmla="*/ 337254 h 1348492"/>
                <a:gd name="connsiteX16" fmla="*/ 980772 w 1796940"/>
                <a:gd name="connsiteY16" fmla="*/ 394404 h 1348492"/>
                <a:gd name="connsiteX17" fmla="*/ 1037922 w 1796940"/>
                <a:gd name="connsiteY17" fmla="*/ 451554 h 1348492"/>
                <a:gd name="connsiteX18" fmla="*/ 1095072 w 1796940"/>
                <a:gd name="connsiteY18" fmla="*/ 394404 h 1348492"/>
                <a:gd name="connsiteX19" fmla="*/ 1037922 w 1796940"/>
                <a:gd name="connsiteY19" fmla="*/ 337254 h 1348492"/>
                <a:gd name="connsiteX20" fmla="*/ 1150202 w 1796940"/>
                <a:gd name="connsiteY20" fmla="*/ 1095 h 1348492"/>
                <a:gd name="connsiteX21" fmla="*/ 1254963 w 1796940"/>
                <a:gd name="connsiteY21" fmla="*/ 77918 h 1348492"/>
                <a:gd name="connsiteX22" fmla="*/ 1763091 w 1796940"/>
                <a:gd name="connsiteY22" fmla="*/ 1045131 h 1348492"/>
                <a:gd name="connsiteX23" fmla="*/ 1583986 w 1796940"/>
                <a:gd name="connsiteY23" fmla="*/ 1348492 h 1348492"/>
                <a:gd name="connsiteX24" fmla="*/ 209078 w 1796940"/>
                <a:gd name="connsiteY24" fmla="*/ 1348492 h 1348492"/>
                <a:gd name="connsiteX25" fmla="*/ 29973 w 1796940"/>
                <a:gd name="connsiteY25" fmla="*/ 1045131 h 1348492"/>
                <a:gd name="connsiteX26" fmla="*/ 528372 w 1796940"/>
                <a:gd name="connsiteY26" fmla="*/ 127519 h 1348492"/>
                <a:gd name="connsiteX27" fmla="*/ 1150202 w 1796940"/>
                <a:gd name="connsiteY27" fmla="*/ 1095 h 134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796940" h="1348492">
                  <a:moveTo>
                    <a:pt x="615647" y="486479"/>
                  </a:moveTo>
                  <a:cubicBezTo>
                    <a:pt x="562165" y="486479"/>
                    <a:pt x="518809" y="530190"/>
                    <a:pt x="518809" y="584111"/>
                  </a:cubicBezTo>
                  <a:cubicBezTo>
                    <a:pt x="518809" y="638032"/>
                    <a:pt x="562165" y="681743"/>
                    <a:pt x="615647" y="681743"/>
                  </a:cubicBezTo>
                  <a:cubicBezTo>
                    <a:pt x="629018" y="681743"/>
                    <a:pt x="641755" y="679011"/>
                    <a:pt x="653341" y="674071"/>
                  </a:cubicBezTo>
                  <a:lnTo>
                    <a:pt x="663961" y="666852"/>
                  </a:lnTo>
                  <a:lnTo>
                    <a:pt x="630146" y="717006"/>
                  </a:lnTo>
                  <a:cubicBezTo>
                    <a:pt x="621832" y="736663"/>
                    <a:pt x="617234" y="758275"/>
                    <a:pt x="617234" y="780961"/>
                  </a:cubicBezTo>
                  <a:cubicBezTo>
                    <a:pt x="617234" y="871705"/>
                    <a:pt x="690797" y="945268"/>
                    <a:pt x="781541" y="945268"/>
                  </a:cubicBezTo>
                  <a:cubicBezTo>
                    <a:pt x="872285" y="945268"/>
                    <a:pt x="945848" y="871705"/>
                    <a:pt x="945848" y="780961"/>
                  </a:cubicBezTo>
                  <a:cubicBezTo>
                    <a:pt x="945848" y="690217"/>
                    <a:pt x="872285" y="616654"/>
                    <a:pt x="781541" y="616654"/>
                  </a:cubicBezTo>
                  <a:cubicBezTo>
                    <a:pt x="758855" y="616654"/>
                    <a:pt x="737243" y="621252"/>
                    <a:pt x="717586" y="629566"/>
                  </a:cubicBezTo>
                  <a:lnTo>
                    <a:pt x="685364" y="651291"/>
                  </a:lnTo>
                  <a:lnTo>
                    <a:pt x="704875" y="622114"/>
                  </a:lnTo>
                  <a:cubicBezTo>
                    <a:pt x="709776" y="610434"/>
                    <a:pt x="712485" y="597592"/>
                    <a:pt x="712485" y="584111"/>
                  </a:cubicBezTo>
                  <a:cubicBezTo>
                    <a:pt x="712485" y="530190"/>
                    <a:pt x="669129" y="486479"/>
                    <a:pt x="615647" y="486479"/>
                  </a:cubicBezTo>
                  <a:close/>
                  <a:moveTo>
                    <a:pt x="1037922" y="337254"/>
                  </a:moveTo>
                  <a:cubicBezTo>
                    <a:pt x="1006359" y="337254"/>
                    <a:pt x="980772" y="362841"/>
                    <a:pt x="980772" y="394404"/>
                  </a:cubicBezTo>
                  <a:cubicBezTo>
                    <a:pt x="980772" y="425967"/>
                    <a:pt x="1006359" y="451554"/>
                    <a:pt x="1037922" y="451554"/>
                  </a:cubicBezTo>
                  <a:cubicBezTo>
                    <a:pt x="1069485" y="451554"/>
                    <a:pt x="1095072" y="425967"/>
                    <a:pt x="1095072" y="394404"/>
                  </a:cubicBezTo>
                  <a:cubicBezTo>
                    <a:pt x="1095072" y="362841"/>
                    <a:pt x="1069485" y="337254"/>
                    <a:pt x="1037922" y="337254"/>
                  </a:cubicBezTo>
                  <a:close/>
                  <a:moveTo>
                    <a:pt x="1150202" y="1095"/>
                  </a:moveTo>
                  <a:cubicBezTo>
                    <a:pt x="1189817" y="-4980"/>
                    <a:pt x="1223454" y="13371"/>
                    <a:pt x="1254963" y="77918"/>
                  </a:cubicBezTo>
                  <a:lnTo>
                    <a:pt x="1763091" y="1045131"/>
                  </a:lnTo>
                  <a:cubicBezTo>
                    <a:pt x="1874534" y="1256820"/>
                    <a:pt x="1683489" y="1348492"/>
                    <a:pt x="1583986" y="1348492"/>
                  </a:cubicBezTo>
                  <a:lnTo>
                    <a:pt x="209078" y="1348492"/>
                  </a:lnTo>
                  <a:cubicBezTo>
                    <a:pt x="110018" y="1348492"/>
                    <a:pt x="-71741" y="1232462"/>
                    <a:pt x="29973" y="1045131"/>
                  </a:cubicBezTo>
                  <a:lnTo>
                    <a:pt x="528372" y="127519"/>
                  </a:lnTo>
                  <a:cubicBezTo>
                    <a:pt x="858721" y="257389"/>
                    <a:pt x="1031358" y="19322"/>
                    <a:pt x="1150202" y="109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Freeform 67"/>
            <p:cNvSpPr>
              <a:spLocks/>
            </p:cNvSpPr>
            <p:nvPr/>
          </p:nvSpPr>
          <p:spPr bwMode="auto">
            <a:xfrm>
              <a:off x="3301166" y="2437705"/>
              <a:ext cx="84138" cy="909638"/>
            </a:xfrm>
            <a:custGeom>
              <a:avLst/>
              <a:gdLst>
                <a:gd name="T0" fmla="*/ 94 w 188"/>
                <a:gd name="T1" fmla="*/ 0 h 2052"/>
                <a:gd name="T2" fmla="*/ 94 w 188"/>
                <a:gd name="T3" fmla="*/ 0 h 2052"/>
                <a:gd name="T4" fmla="*/ 188 w 188"/>
                <a:gd name="T5" fmla="*/ 94 h 2052"/>
                <a:gd name="T6" fmla="*/ 188 w 188"/>
                <a:gd name="T7" fmla="*/ 1957 h 2052"/>
                <a:gd name="T8" fmla="*/ 94 w 188"/>
                <a:gd name="T9" fmla="*/ 2052 h 2052"/>
                <a:gd name="T10" fmla="*/ 94 w 188"/>
                <a:gd name="T11" fmla="*/ 2052 h 2052"/>
                <a:gd name="T12" fmla="*/ 0 w 188"/>
                <a:gd name="T13" fmla="*/ 1957 h 2052"/>
                <a:gd name="T14" fmla="*/ 0 w 188"/>
                <a:gd name="T15" fmla="*/ 94 h 2052"/>
                <a:gd name="T16" fmla="*/ 94 w 188"/>
                <a:gd name="T17" fmla="*/ 0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2052">
                  <a:moveTo>
                    <a:pt x="94" y="0"/>
                  </a:moveTo>
                  <a:lnTo>
                    <a:pt x="94" y="0"/>
                  </a:lnTo>
                  <a:cubicBezTo>
                    <a:pt x="146" y="0"/>
                    <a:pt x="188" y="42"/>
                    <a:pt x="188" y="94"/>
                  </a:cubicBezTo>
                  <a:lnTo>
                    <a:pt x="188" y="1957"/>
                  </a:lnTo>
                  <a:cubicBezTo>
                    <a:pt x="188" y="2009"/>
                    <a:pt x="146" y="2052"/>
                    <a:pt x="94" y="2052"/>
                  </a:cubicBezTo>
                  <a:lnTo>
                    <a:pt x="94" y="2052"/>
                  </a:lnTo>
                  <a:cubicBezTo>
                    <a:pt x="42" y="2052"/>
                    <a:pt x="0" y="2009"/>
                    <a:pt x="0" y="1957"/>
                  </a:cubicBezTo>
                  <a:lnTo>
                    <a:pt x="0" y="94"/>
                  </a:lnTo>
                  <a:cubicBezTo>
                    <a:pt x="0" y="42"/>
                    <a:pt x="42" y="0"/>
                    <a:pt x="9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5" name="Compass" descr="{&quot;Key&quot;:&quot;POWER_USER_SHAPE_ICON&quot;,&quot;Value&quot;:&quot;POWER_USER_SHAPE_ICON_STYLE_1&quot;}"/>
          <p:cNvSpPr>
            <a:spLocks noChangeAspect="1" noEditPoints="1"/>
          </p:cNvSpPr>
          <p:nvPr>
            <p:custDataLst>
              <p:tags r:id="rId2"/>
            </p:custDataLst>
          </p:nvPr>
        </p:nvSpPr>
        <p:spPr bwMode="auto">
          <a:xfrm>
            <a:off x="3615276" y="3302860"/>
            <a:ext cx="420455" cy="542925"/>
          </a:xfrm>
          <a:custGeom>
            <a:avLst/>
            <a:gdLst>
              <a:gd name="T0" fmla="*/ 240 w 543"/>
              <a:gd name="T1" fmla="*/ 362 h 700"/>
              <a:gd name="T2" fmla="*/ 271 w 543"/>
              <a:gd name="T3" fmla="*/ 366 h 700"/>
              <a:gd name="T4" fmla="*/ 303 w 543"/>
              <a:gd name="T5" fmla="*/ 362 h 700"/>
              <a:gd name="T6" fmla="*/ 351 w 543"/>
              <a:gd name="T7" fmla="*/ 451 h 700"/>
              <a:gd name="T8" fmla="*/ 271 w 543"/>
              <a:gd name="T9" fmla="*/ 465 h 700"/>
              <a:gd name="T10" fmla="*/ 192 w 543"/>
              <a:gd name="T11" fmla="*/ 451 h 700"/>
              <a:gd name="T12" fmla="*/ 240 w 543"/>
              <a:gd name="T13" fmla="*/ 362 h 700"/>
              <a:gd name="T14" fmla="*/ 271 w 543"/>
              <a:gd name="T15" fmla="*/ 166 h 700"/>
              <a:gd name="T16" fmla="*/ 338 w 543"/>
              <a:gd name="T17" fmla="*/ 233 h 700"/>
              <a:gd name="T18" fmla="*/ 271 w 543"/>
              <a:gd name="T19" fmla="*/ 300 h 700"/>
              <a:gd name="T20" fmla="*/ 205 w 543"/>
              <a:gd name="T21" fmla="*/ 233 h 700"/>
              <a:gd name="T22" fmla="*/ 271 w 543"/>
              <a:gd name="T23" fmla="*/ 166 h 700"/>
              <a:gd name="T24" fmla="*/ 22 w 543"/>
              <a:gd name="T25" fmla="*/ 696 h 700"/>
              <a:gd name="T26" fmla="*/ 38 w 543"/>
              <a:gd name="T27" fmla="*/ 700 h 700"/>
              <a:gd name="T28" fmla="*/ 67 w 543"/>
              <a:gd name="T29" fmla="*/ 682 h 700"/>
              <a:gd name="T30" fmla="*/ 160 w 543"/>
              <a:gd name="T31" fmla="*/ 510 h 700"/>
              <a:gd name="T32" fmla="*/ 271 w 543"/>
              <a:gd name="T33" fmla="*/ 532 h 700"/>
              <a:gd name="T34" fmla="*/ 383 w 543"/>
              <a:gd name="T35" fmla="*/ 510 h 700"/>
              <a:gd name="T36" fmla="*/ 475 w 543"/>
              <a:gd name="T37" fmla="*/ 682 h 700"/>
              <a:gd name="T38" fmla="*/ 505 w 543"/>
              <a:gd name="T39" fmla="*/ 700 h 700"/>
              <a:gd name="T40" fmla="*/ 520 w 543"/>
              <a:gd name="T41" fmla="*/ 696 h 700"/>
              <a:gd name="T42" fmla="*/ 534 w 543"/>
              <a:gd name="T43" fmla="*/ 651 h 700"/>
              <a:gd name="T44" fmla="*/ 442 w 543"/>
              <a:gd name="T45" fmla="*/ 479 h 700"/>
              <a:gd name="T46" fmla="*/ 501 w 543"/>
              <a:gd name="T47" fmla="*/ 426 h 700"/>
              <a:gd name="T48" fmla="*/ 497 w 543"/>
              <a:gd name="T49" fmla="*/ 379 h 700"/>
              <a:gd name="T50" fmla="*/ 450 w 543"/>
              <a:gd name="T51" fmla="*/ 383 h 700"/>
              <a:gd name="T52" fmla="*/ 410 w 543"/>
              <a:gd name="T53" fmla="*/ 420 h 700"/>
              <a:gd name="T54" fmla="*/ 362 w 543"/>
              <a:gd name="T55" fmla="*/ 331 h 700"/>
              <a:gd name="T56" fmla="*/ 405 w 543"/>
              <a:gd name="T57" fmla="*/ 233 h 700"/>
              <a:gd name="T58" fmla="*/ 305 w 543"/>
              <a:gd name="T59" fmla="*/ 104 h 700"/>
              <a:gd name="T60" fmla="*/ 305 w 543"/>
              <a:gd name="T61" fmla="*/ 33 h 700"/>
              <a:gd name="T62" fmla="*/ 271 w 543"/>
              <a:gd name="T63" fmla="*/ 0 h 700"/>
              <a:gd name="T64" fmla="*/ 238 w 543"/>
              <a:gd name="T65" fmla="*/ 33 h 700"/>
              <a:gd name="T66" fmla="*/ 238 w 543"/>
              <a:gd name="T67" fmla="*/ 104 h 700"/>
              <a:gd name="T68" fmla="*/ 138 w 543"/>
              <a:gd name="T69" fmla="*/ 233 h 700"/>
              <a:gd name="T70" fmla="*/ 181 w 543"/>
              <a:gd name="T71" fmla="*/ 331 h 700"/>
              <a:gd name="T72" fmla="*/ 133 w 543"/>
              <a:gd name="T73" fmla="*/ 420 h 700"/>
              <a:gd name="T74" fmla="*/ 93 w 543"/>
              <a:gd name="T75" fmla="*/ 383 h 700"/>
              <a:gd name="T76" fmla="*/ 46 w 543"/>
              <a:gd name="T77" fmla="*/ 379 h 700"/>
              <a:gd name="T78" fmla="*/ 42 w 543"/>
              <a:gd name="T79" fmla="*/ 426 h 700"/>
              <a:gd name="T80" fmla="*/ 101 w 543"/>
              <a:gd name="T81" fmla="*/ 479 h 700"/>
              <a:gd name="T82" fmla="*/ 9 w 543"/>
              <a:gd name="T83" fmla="*/ 651 h 700"/>
              <a:gd name="T84" fmla="*/ 22 w 543"/>
              <a:gd name="T85" fmla="*/ 696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43" h="700">
                <a:moveTo>
                  <a:pt x="240" y="362"/>
                </a:moveTo>
                <a:cubicBezTo>
                  <a:pt x="250" y="365"/>
                  <a:pt x="260" y="366"/>
                  <a:pt x="271" y="366"/>
                </a:cubicBezTo>
                <a:cubicBezTo>
                  <a:pt x="282" y="366"/>
                  <a:pt x="293" y="365"/>
                  <a:pt x="303" y="362"/>
                </a:cubicBezTo>
                <a:lnTo>
                  <a:pt x="351" y="451"/>
                </a:lnTo>
                <a:cubicBezTo>
                  <a:pt x="326" y="460"/>
                  <a:pt x="299" y="465"/>
                  <a:pt x="271" y="465"/>
                </a:cubicBezTo>
                <a:cubicBezTo>
                  <a:pt x="244" y="465"/>
                  <a:pt x="217" y="460"/>
                  <a:pt x="192" y="451"/>
                </a:cubicBezTo>
                <a:lnTo>
                  <a:pt x="240" y="362"/>
                </a:lnTo>
                <a:close/>
                <a:moveTo>
                  <a:pt x="271" y="166"/>
                </a:moveTo>
                <a:cubicBezTo>
                  <a:pt x="308" y="166"/>
                  <a:pt x="338" y="196"/>
                  <a:pt x="338" y="233"/>
                </a:cubicBezTo>
                <a:cubicBezTo>
                  <a:pt x="338" y="270"/>
                  <a:pt x="308" y="300"/>
                  <a:pt x="271" y="300"/>
                </a:cubicBezTo>
                <a:cubicBezTo>
                  <a:pt x="235" y="300"/>
                  <a:pt x="205" y="270"/>
                  <a:pt x="205" y="233"/>
                </a:cubicBezTo>
                <a:cubicBezTo>
                  <a:pt x="205" y="196"/>
                  <a:pt x="235" y="166"/>
                  <a:pt x="271" y="166"/>
                </a:cubicBezTo>
                <a:close/>
                <a:moveTo>
                  <a:pt x="22" y="696"/>
                </a:moveTo>
                <a:cubicBezTo>
                  <a:pt x="27" y="698"/>
                  <a:pt x="33" y="700"/>
                  <a:pt x="38" y="700"/>
                </a:cubicBezTo>
                <a:cubicBezTo>
                  <a:pt x="50" y="700"/>
                  <a:pt x="61" y="693"/>
                  <a:pt x="67" y="682"/>
                </a:cubicBezTo>
                <a:lnTo>
                  <a:pt x="160" y="510"/>
                </a:lnTo>
                <a:cubicBezTo>
                  <a:pt x="195" y="524"/>
                  <a:pt x="232" y="532"/>
                  <a:pt x="271" y="532"/>
                </a:cubicBezTo>
                <a:cubicBezTo>
                  <a:pt x="310" y="532"/>
                  <a:pt x="348" y="524"/>
                  <a:pt x="383" y="510"/>
                </a:cubicBezTo>
                <a:lnTo>
                  <a:pt x="475" y="682"/>
                </a:lnTo>
                <a:cubicBezTo>
                  <a:pt x="481" y="693"/>
                  <a:pt x="493" y="700"/>
                  <a:pt x="505" y="700"/>
                </a:cubicBezTo>
                <a:cubicBezTo>
                  <a:pt x="510" y="700"/>
                  <a:pt x="515" y="698"/>
                  <a:pt x="520" y="696"/>
                </a:cubicBezTo>
                <a:cubicBezTo>
                  <a:pt x="537" y="687"/>
                  <a:pt x="543" y="667"/>
                  <a:pt x="534" y="651"/>
                </a:cubicBezTo>
                <a:lnTo>
                  <a:pt x="442" y="479"/>
                </a:lnTo>
                <a:cubicBezTo>
                  <a:pt x="463" y="464"/>
                  <a:pt x="483" y="447"/>
                  <a:pt x="501" y="426"/>
                </a:cubicBezTo>
                <a:cubicBezTo>
                  <a:pt x="513" y="412"/>
                  <a:pt x="511" y="391"/>
                  <a:pt x="497" y="379"/>
                </a:cubicBezTo>
                <a:cubicBezTo>
                  <a:pt x="483" y="367"/>
                  <a:pt x="462" y="369"/>
                  <a:pt x="450" y="383"/>
                </a:cubicBezTo>
                <a:cubicBezTo>
                  <a:pt x="438" y="397"/>
                  <a:pt x="425" y="410"/>
                  <a:pt x="410" y="420"/>
                </a:cubicBezTo>
                <a:lnTo>
                  <a:pt x="362" y="331"/>
                </a:lnTo>
                <a:cubicBezTo>
                  <a:pt x="388" y="306"/>
                  <a:pt x="405" y="272"/>
                  <a:pt x="405" y="233"/>
                </a:cubicBezTo>
                <a:cubicBezTo>
                  <a:pt x="405" y="171"/>
                  <a:pt x="362" y="119"/>
                  <a:pt x="305" y="104"/>
                </a:cubicBezTo>
                <a:lnTo>
                  <a:pt x="305" y="33"/>
                </a:lnTo>
                <a:cubicBezTo>
                  <a:pt x="305" y="15"/>
                  <a:pt x="290" y="0"/>
                  <a:pt x="271" y="0"/>
                </a:cubicBezTo>
                <a:cubicBezTo>
                  <a:pt x="253" y="0"/>
                  <a:pt x="238" y="15"/>
                  <a:pt x="238" y="33"/>
                </a:cubicBezTo>
                <a:lnTo>
                  <a:pt x="238" y="104"/>
                </a:lnTo>
                <a:cubicBezTo>
                  <a:pt x="181" y="119"/>
                  <a:pt x="138" y="171"/>
                  <a:pt x="138" y="233"/>
                </a:cubicBezTo>
                <a:cubicBezTo>
                  <a:pt x="138" y="272"/>
                  <a:pt x="155" y="306"/>
                  <a:pt x="181" y="331"/>
                </a:cubicBezTo>
                <a:lnTo>
                  <a:pt x="133" y="420"/>
                </a:lnTo>
                <a:cubicBezTo>
                  <a:pt x="118" y="410"/>
                  <a:pt x="105" y="397"/>
                  <a:pt x="93" y="383"/>
                </a:cubicBezTo>
                <a:cubicBezTo>
                  <a:pt x="81" y="369"/>
                  <a:pt x="60" y="367"/>
                  <a:pt x="46" y="379"/>
                </a:cubicBezTo>
                <a:cubicBezTo>
                  <a:pt x="32" y="391"/>
                  <a:pt x="30" y="412"/>
                  <a:pt x="42" y="426"/>
                </a:cubicBezTo>
                <a:cubicBezTo>
                  <a:pt x="59" y="447"/>
                  <a:pt x="79" y="464"/>
                  <a:pt x="101" y="479"/>
                </a:cubicBezTo>
                <a:lnTo>
                  <a:pt x="9" y="651"/>
                </a:lnTo>
                <a:cubicBezTo>
                  <a:pt x="0" y="667"/>
                  <a:pt x="6" y="687"/>
                  <a:pt x="22" y="6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32" name="Conversation2" descr="{&quot;Key&quot;:&quot;POWER_USER_SHAPE_ICON&quot;,&quot;Value&quot;:&quot;POWER_USER_SHAPE_ICON_STYLE_1&quot;}"/>
          <p:cNvGrpSpPr>
            <a:grpSpLocks noChangeAspect="1"/>
          </p:cNvGrpSpPr>
          <p:nvPr>
            <p:custDataLst>
              <p:tags r:id="rId3"/>
            </p:custDataLst>
          </p:nvPr>
        </p:nvGrpSpPr>
        <p:grpSpPr>
          <a:xfrm>
            <a:off x="1027197" y="4662319"/>
            <a:ext cx="725206" cy="370825"/>
            <a:chOff x="2649537" y="2327776"/>
            <a:chExt cx="6861176" cy="3508375"/>
          </a:xfrm>
          <a:solidFill>
            <a:schemeClr val="bg1"/>
          </a:solidFill>
        </p:grpSpPr>
        <p:sp>
          <p:nvSpPr>
            <p:cNvPr id="33" name="Freeform: Shape 358"/>
            <p:cNvSpPr>
              <a:spLocks/>
            </p:cNvSpPr>
            <p:nvPr/>
          </p:nvSpPr>
          <p:spPr bwMode="auto">
            <a:xfrm>
              <a:off x="3859045" y="2327776"/>
              <a:ext cx="2189163" cy="1441450"/>
            </a:xfrm>
            <a:custGeom>
              <a:avLst/>
              <a:gdLst>
                <a:gd name="connsiteX0" fmla="*/ 1109199 w 2189163"/>
                <a:gd name="connsiteY0" fmla="*/ 42198 h 1441450"/>
                <a:gd name="connsiteX1" fmla="*/ 1058772 w 2189163"/>
                <a:gd name="connsiteY1" fmla="*/ 43641 h 1441450"/>
                <a:gd name="connsiteX2" fmla="*/ 1008345 w 2189163"/>
                <a:gd name="connsiteY2" fmla="*/ 46528 h 1441450"/>
                <a:gd name="connsiteX3" fmla="*/ 957919 w 2189163"/>
                <a:gd name="connsiteY3" fmla="*/ 49414 h 1441450"/>
                <a:gd name="connsiteX4" fmla="*/ 908975 w 2189163"/>
                <a:gd name="connsiteY4" fmla="*/ 55187 h 1441450"/>
                <a:gd name="connsiteX5" fmla="*/ 861514 w 2189163"/>
                <a:gd name="connsiteY5" fmla="*/ 60959 h 1441450"/>
                <a:gd name="connsiteX6" fmla="*/ 814054 w 2189163"/>
                <a:gd name="connsiteY6" fmla="*/ 68175 h 1441450"/>
                <a:gd name="connsiteX7" fmla="*/ 768076 w 2189163"/>
                <a:gd name="connsiteY7" fmla="*/ 76834 h 1441450"/>
                <a:gd name="connsiteX8" fmla="*/ 722099 w 2189163"/>
                <a:gd name="connsiteY8" fmla="*/ 85494 h 1441450"/>
                <a:gd name="connsiteX9" fmla="*/ 679088 w 2189163"/>
                <a:gd name="connsiteY9" fmla="*/ 97039 h 1441450"/>
                <a:gd name="connsiteX10" fmla="*/ 634593 w 2189163"/>
                <a:gd name="connsiteY10" fmla="*/ 108584 h 1441450"/>
                <a:gd name="connsiteX11" fmla="*/ 593065 w 2189163"/>
                <a:gd name="connsiteY11" fmla="*/ 123016 h 1441450"/>
                <a:gd name="connsiteX12" fmla="*/ 553020 w 2189163"/>
                <a:gd name="connsiteY12" fmla="*/ 137448 h 1441450"/>
                <a:gd name="connsiteX13" fmla="*/ 512975 w 2189163"/>
                <a:gd name="connsiteY13" fmla="*/ 151880 h 1441450"/>
                <a:gd name="connsiteX14" fmla="*/ 438818 w 2189163"/>
                <a:gd name="connsiteY14" fmla="*/ 185073 h 1441450"/>
                <a:gd name="connsiteX15" fmla="*/ 403223 w 2189163"/>
                <a:gd name="connsiteY15" fmla="*/ 202391 h 1441450"/>
                <a:gd name="connsiteX16" fmla="*/ 369111 w 2189163"/>
                <a:gd name="connsiteY16" fmla="*/ 222596 h 1441450"/>
                <a:gd name="connsiteX17" fmla="*/ 337965 w 2189163"/>
                <a:gd name="connsiteY17" fmla="*/ 242800 h 1441450"/>
                <a:gd name="connsiteX18" fmla="*/ 306818 w 2189163"/>
                <a:gd name="connsiteY18" fmla="*/ 263005 h 1441450"/>
                <a:gd name="connsiteX19" fmla="*/ 278639 w 2189163"/>
                <a:gd name="connsiteY19" fmla="*/ 284653 h 1441450"/>
                <a:gd name="connsiteX20" fmla="*/ 251942 w 2189163"/>
                <a:gd name="connsiteY20" fmla="*/ 307744 h 1441450"/>
                <a:gd name="connsiteX21" fmla="*/ 226729 w 2189163"/>
                <a:gd name="connsiteY21" fmla="*/ 329391 h 1441450"/>
                <a:gd name="connsiteX22" fmla="*/ 202998 w 2189163"/>
                <a:gd name="connsiteY22" fmla="*/ 353925 h 1441450"/>
                <a:gd name="connsiteX23" fmla="*/ 182234 w 2189163"/>
                <a:gd name="connsiteY23" fmla="*/ 377016 h 1441450"/>
                <a:gd name="connsiteX24" fmla="*/ 162953 w 2189163"/>
                <a:gd name="connsiteY24" fmla="*/ 402994 h 1441450"/>
                <a:gd name="connsiteX25" fmla="*/ 145156 w 2189163"/>
                <a:gd name="connsiteY25" fmla="*/ 428971 h 1441450"/>
                <a:gd name="connsiteX26" fmla="*/ 130324 w 2189163"/>
                <a:gd name="connsiteY26" fmla="*/ 454948 h 1441450"/>
                <a:gd name="connsiteX27" fmla="*/ 116976 w 2189163"/>
                <a:gd name="connsiteY27" fmla="*/ 480925 h 1441450"/>
                <a:gd name="connsiteX28" fmla="*/ 106594 w 2189163"/>
                <a:gd name="connsiteY28" fmla="*/ 508346 h 1441450"/>
                <a:gd name="connsiteX29" fmla="*/ 97695 w 2189163"/>
                <a:gd name="connsiteY29" fmla="*/ 535766 h 1441450"/>
                <a:gd name="connsiteX30" fmla="*/ 91763 w 2189163"/>
                <a:gd name="connsiteY30" fmla="*/ 564630 h 1441450"/>
                <a:gd name="connsiteX31" fmla="*/ 87313 w 2189163"/>
                <a:gd name="connsiteY31" fmla="*/ 593494 h 1441450"/>
                <a:gd name="connsiteX32" fmla="*/ 87313 w 2189163"/>
                <a:gd name="connsiteY32" fmla="*/ 622357 h 1441450"/>
                <a:gd name="connsiteX33" fmla="*/ 87313 w 2189163"/>
                <a:gd name="connsiteY33" fmla="*/ 649778 h 1441450"/>
                <a:gd name="connsiteX34" fmla="*/ 91763 w 2189163"/>
                <a:gd name="connsiteY34" fmla="*/ 677198 h 1441450"/>
                <a:gd name="connsiteX35" fmla="*/ 96212 w 2189163"/>
                <a:gd name="connsiteY35" fmla="*/ 704619 h 1441450"/>
                <a:gd name="connsiteX36" fmla="*/ 103628 w 2189163"/>
                <a:gd name="connsiteY36" fmla="*/ 732039 h 1441450"/>
                <a:gd name="connsiteX37" fmla="*/ 114010 w 2189163"/>
                <a:gd name="connsiteY37" fmla="*/ 758016 h 1441450"/>
                <a:gd name="connsiteX38" fmla="*/ 125875 w 2189163"/>
                <a:gd name="connsiteY38" fmla="*/ 783994 h 1441450"/>
                <a:gd name="connsiteX39" fmla="*/ 146639 w 2189163"/>
                <a:gd name="connsiteY39" fmla="*/ 821516 h 1441450"/>
                <a:gd name="connsiteX40" fmla="*/ 173335 w 2189163"/>
                <a:gd name="connsiteY40" fmla="*/ 859039 h 1441450"/>
                <a:gd name="connsiteX41" fmla="*/ 204481 w 2189163"/>
                <a:gd name="connsiteY41" fmla="*/ 893675 h 1441450"/>
                <a:gd name="connsiteX42" fmla="*/ 240077 w 2189163"/>
                <a:gd name="connsiteY42" fmla="*/ 928312 h 1441450"/>
                <a:gd name="connsiteX43" fmla="*/ 280122 w 2189163"/>
                <a:gd name="connsiteY43" fmla="*/ 961505 h 1441450"/>
                <a:gd name="connsiteX44" fmla="*/ 309785 w 2189163"/>
                <a:gd name="connsiteY44" fmla="*/ 984596 h 1441450"/>
                <a:gd name="connsiteX45" fmla="*/ 375043 w 2189163"/>
                <a:gd name="connsiteY45" fmla="*/ 1025005 h 1441450"/>
                <a:gd name="connsiteX46" fmla="*/ 376526 w 2189163"/>
                <a:gd name="connsiteY46" fmla="*/ 1023562 h 1441450"/>
                <a:gd name="connsiteX47" fmla="*/ 121425 w 2189163"/>
                <a:gd name="connsiteY47" fmla="*/ 1352607 h 1441450"/>
                <a:gd name="connsiteX48" fmla="*/ 633110 w 2189163"/>
                <a:gd name="connsiteY48" fmla="*/ 1134687 h 1441450"/>
                <a:gd name="connsiteX49" fmla="*/ 699852 w 2189163"/>
                <a:gd name="connsiteY49" fmla="*/ 1153448 h 1441450"/>
                <a:gd name="connsiteX50" fmla="*/ 769559 w 2189163"/>
                <a:gd name="connsiteY50" fmla="*/ 1169323 h 1441450"/>
                <a:gd name="connsiteX51" fmla="*/ 842233 w 2189163"/>
                <a:gd name="connsiteY51" fmla="*/ 1180869 h 1441450"/>
                <a:gd name="connsiteX52" fmla="*/ 914907 w 2189163"/>
                <a:gd name="connsiteY52" fmla="*/ 1190971 h 1441450"/>
                <a:gd name="connsiteX53" fmla="*/ 989065 w 2189163"/>
                <a:gd name="connsiteY53" fmla="*/ 1196744 h 1441450"/>
                <a:gd name="connsiteX54" fmla="*/ 1064705 w 2189163"/>
                <a:gd name="connsiteY54" fmla="*/ 1201073 h 1441450"/>
                <a:gd name="connsiteX55" fmla="*/ 1109199 w 2189163"/>
                <a:gd name="connsiteY55" fmla="*/ 1201073 h 1441450"/>
                <a:gd name="connsiteX56" fmla="*/ 1161109 w 2189163"/>
                <a:gd name="connsiteY56" fmla="*/ 1201073 h 1441450"/>
                <a:gd name="connsiteX57" fmla="*/ 1211536 w 2189163"/>
                <a:gd name="connsiteY57" fmla="*/ 1198187 h 1441450"/>
                <a:gd name="connsiteX58" fmla="*/ 1260480 w 2189163"/>
                <a:gd name="connsiteY58" fmla="*/ 1195300 h 1441450"/>
                <a:gd name="connsiteX59" fmla="*/ 1309423 w 2189163"/>
                <a:gd name="connsiteY59" fmla="*/ 1190971 h 1441450"/>
                <a:gd name="connsiteX60" fmla="*/ 1358367 w 2189163"/>
                <a:gd name="connsiteY60" fmla="*/ 1183755 h 1441450"/>
                <a:gd name="connsiteX61" fmla="*/ 1404345 w 2189163"/>
                <a:gd name="connsiteY61" fmla="*/ 1176539 h 1441450"/>
                <a:gd name="connsiteX62" fmla="*/ 1451805 w 2189163"/>
                <a:gd name="connsiteY62" fmla="*/ 1167880 h 1441450"/>
                <a:gd name="connsiteX63" fmla="*/ 1496300 w 2189163"/>
                <a:gd name="connsiteY63" fmla="*/ 1159221 h 1441450"/>
                <a:gd name="connsiteX64" fmla="*/ 1540794 w 2189163"/>
                <a:gd name="connsiteY64" fmla="*/ 1147675 h 1441450"/>
                <a:gd name="connsiteX65" fmla="*/ 1583805 w 2189163"/>
                <a:gd name="connsiteY65" fmla="*/ 1136130 h 1441450"/>
                <a:gd name="connsiteX66" fmla="*/ 1626816 w 2189163"/>
                <a:gd name="connsiteY66" fmla="*/ 1123141 h 1441450"/>
                <a:gd name="connsiteX67" fmla="*/ 1666861 w 2189163"/>
                <a:gd name="connsiteY67" fmla="*/ 1108709 h 1441450"/>
                <a:gd name="connsiteX68" fmla="*/ 1705423 w 2189163"/>
                <a:gd name="connsiteY68" fmla="*/ 1092834 h 1441450"/>
                <a:gd name="connsiteX69" fmla="*/ 1781063 w 2189163"/>
                <a:gd name="connsiteY69" fmla="*/ 1059641 h 1441450"/>
                <a:gd name="connsiteX70" fmla="*/ 1815175 w 2189163"/>
                <a:gd name="connsiteY70" fmla="*/ 1040880 h 1441450"/>
                <a:gd name="connsiteX71" fmla="*/ 1849288 w 2189163"/>
                <a:gd name="connsiteY71" fmla="*/ 1022119 h 1441450"/>
                <a:gd name="connsiteX72" fmla="*/ 1881917 w 2189163"/>
                <a:gd name="connsiteY72" fmla="*/ 1001914 h 1441450"/>
                <a:gd name="connsiteX73" fmla="*/ 1911580 w 2189163"/>
                <a:gd name="connsiteY73" fmla="*/ 981709 h 1441450"/>
                <a:gd name="connsiteX74" fmla="*/ 1941243 w 2189163"/>
                <a:gd name="connsiteY74" fmla="*/ 960062 h 1441450"/>
                <a:gd name="connsiteX75" fmla="*/ 1967939 w 2189163"/>
                <a:gd name="connsiteY75" fmla="*/ 938414 h 1441450"/>
                <a:gd name="connsiteX76" fmla="*/ 1993153 w 2189163"/>
                <a:gd name="connsiteY76" fmla="*/ 913880 h 1441450"/>
                <a:gd name="connsiteX77" fmla="*/ 2015400 w 2189163"/>
                <a:gd name="connsiteY77" fmla="*/ 890789 h 1441450"/>
                <a:gd name="connsiteX78" fmla="*/ 2037647 w 2189163"/>
                <a:gd name="connsiteY78" fmla="*/ 866255 h 1441450"/>
                <a:gd name="connsiteX79" fmla="*/ 2056928 w 2189163"/>
                <a:gd name="connsiteY79" fmla="*/ 841721 h 1441450"/>
                <a:gd name="connsiteX80" fmla="*/ 2074726 w 2189163"/>
                <a:gd name="connsiteY80" fmla="*/ 815744 h 1441450"/>
                <a:gd name="connsiteX81" fmla="*/ 2089557 w 2189163"/>
                <a:gd name="connsiteY81" fmla="*/ 789766 h 1441450"/>
                <a:gd name="connsiteX82" fmla="*/ 2101422 w 2189163"/>
                <a:gd name="connsiteY82" fmla="*/ 763789 h 1441450"/>
                <a:gd name="connsiteX83" fmla="*/ 2113287 w 2189163"/>
                <a:gd name="connsiteY83" fmla="*/ 734925 h 1441450"/>
                <a:gd name="connsiteX84" fmla="*/ 2120703 w 2189163"/>
                <a:gd name="connsiteY84" fmla="*/ 707505 h 1441450"/>
                <a:gd name="connsiteX85" fmla="*/ 2128119 w 2189163"/>
                <a:gd name="connsiteY85" fmla="*/ 680084 h 1441450"/>
                <a:gd name="connsiteX86" fmla="*/ 2131085 w 2189163"/>
                <a:gd name="connsiteY86" fmla="*/ 651221 h 1441450"/>
                <a:gd name="connsiteX87" fmla="*/ 2132568 w 2189163"/>
                <a:gd name="connsiteY87" fmla="*/ 622357 h 1441450"/>
                <a:gd name="connsiteX88" fmla="*/ 2131085 w 2189163"/>
                <a:gd name="connsiteY88" fmla="*/ 593494 h 1441450"/>
                <a:gd name="connsiteX89" fmla="*/ 2128119 w 2189163"/>
                <a:gd name="connsiteY89" fmla="*/ 564630 h 1441450"/>
                <a:gd name="connsiteX90" fmla="*/ 2120703 w 2189163"/>
                <a:gd name="connsiteY90" fmla="*/ 535766 h 1441450"/>
                <a:gd name="connsiteX91" fmla="*/ 2113287 w 2189163"/>
                <a:gd name="connsiteY91" fmla="*/ 508346 h 1441450"/>
                <a:gd name="connsiteX92" fmla="*/ 2101422 w 2189163"/>
                <a:gd name="connsiteY92" fmla="*/ 480925 h 1441450"/>
                <a:gd name="connsiteX93" fmla="*/ 2089557 w 2189163"/>
                <a:gd name="connsiteY93" fmla="*/ 454948 h 1441450"/>
                <a:gd name="connsiteX94" fmla="*/ 2074726 w 2189163"/>
                <a:gd name="connsiteY94" fmla="*/ 428971 h 1441450"/>
                <a:gd name="connsiteX95" fmla="*/ 2056928 w 2189163"/>
                <a:gd name="connsiteY95" fmla="*/ 402994 h 1441450"/>
                <a:gd name="connsiteX96" fmla="*/ 2037647 w 2189163"/>
                <a:gd name="connsiteY96" fmla="*/ 377016 h 1441450"/>
                <a:gd name="connsiteX97" fmla="*/ 2015400 w 2189163"/>
                <a:gd name="connsiteY97" fmla="*/ 353925 h 1441450"/>
                <a:gd name="connsiteX98" fmla="*/ 1993153 w 2189163"/>
                <a:gd name="connsiteY98" fmla="*/ 329391 h 1441450"/>
                <a:gd name="connsiteX99" fmla="*/ 1967939 w 2189163"/>
                <a:gd name="connsiteY99" fmla="*/ 307744 h 1441450"/>
                <a:gd name="connsiteX100" fmla="*/ 1941243 w 2189163"/>
                <a:gd name="connsiteY100" fmla="*/ 284653 h 1441450"/>
                <a:gd name="connsiteX101" fmla="*/ 1911580 w 2189163"/>
                <a:gd name="connsiteY101" fmla="*/ 263005 h 1441450"/>
                <a:gd name="connsiteX102" fmla="*/ 1881917 w 2189163"/>
                <a:gd name="connsiteY102" fmla="*/ 242800 h 1441450"/>
                <a:gd name="connsiteX103" fmla="*/ 1849288 w 2189163"/>
                <a:gd name="connsiteY103" fmla="*/ 222596 h 1441450"/>
                <a:gd name="connsiteX104" fmla="*/ 1815175 w 2189163"/>
                <a:gd name="connsiteY104" fmla="*/ 202391 h 1441450"/>
                <a:gd name="connsiteX105" fmla="*/ 1781063 w 2189163"/>
                <a:gd name="connsiteY105" fmla="*/ 185073 h 1441450"/>
                <a:gd name="connsiteX106" fmla="*/ 1705423 w 2189163"/>
                <a:gd name="connsiteY106" fmla="*/ 151880 h 1441450"/>
                <a:gd name="connsiteX107" fmla="*/ 1666861 w 2189163"/>
                <a:gd name="connsiteY107" fmla="*/ 137448 h 1441450"/>
                <a:gd name="connsiteX108" fmla="*/ 1626816 w 2189163"/>
                <a:gd name="connsiteY108" fmla="*/ 123016 h 1441450"/>
                <a:gd name="connsiteX109" fmla="*/ 1583805 w 2189163"/>
                <a:gd name="connsiteY109" fmla="*/ 108584 h 1441450"/>
                <a:gd name="connsiteX110" fmla="*/ 1540794 w 2189163"/>
                <a:gd name="connsiteY110" fmla="*/ 97039 h 1441450"/>
                <a:gd name="connsiteX111" fmla="*/ 1496300 w 2189163"/>
                <a:gd name="connsiteY111" fmla="*/ 85494 h 1441450"/>
                <a:gd name="connsiteX112" fmla="*/ 1451805 w 2189163"/>
                <a:gd name="connsiteY112" fmla="*/ 76834 h 1441450"/>
                <a:gd name="connsiteX113" fmla="*/ 1404345 w 2189163"/>
                <a:gd name="connsiteY113" fmla="*/ 68175 h 1441450"/>
                <a:gd name="connsiteX114" fmla="*/ 1358367 w 2189163"/>
                <a:gd name="connsiteY114" fmla="*/ 60959 h 1441450"/>
                <a:gd name="connsiteX115" fmla="*/ 1309423 w 2189163"/>
                <a:gd name="connsiteY115" fmla="*/ 55187 h 1441450"/>
                <a:gd name="connsiteX116" fmla="*/ 1260480 w 2189163"/>
                <a:gd name="connsiteY116" fmla="*/ 49414 h 1441450"/>
                <a:gd name="connsiteX117" fmla="*/ 1211536 w 2189163"/>
                <a:gd name="connsiteY117" fmla="*/ 46528 h 1441450"/>
                <a:gd name="connsiteX118" fmla="*/ 1161109 w 2189163"/>
                <a:gd name="connsiteY118" fmla="*/ 43641 h 1441450"/>
                <a:gd name="connsiteX119" fmla="*/ 1093788 w 2189163"/>
                <a:gd name="connsiteY119" fmla="*/ 0 h 1441450"/>
                <a:gd name="connsiteX120" fmla="*/ 1149350 w 2189163"/>
                <a:gd name="connsiteY120" fmla="*/ 1588 h 1441450"/>
                <a:gd name="connsiteX121" fmla="*/ 1203325 w 2189163"/>
                <a:gd name="connsiteY121" fmla="*/ 4763 h 1441450"/>
                <a:gd name="connsiteX122" fmla="*/ 1255713 w 2189163"/>
                <a:gd name="connsiteY122" fmla="*/ 7938 h 1441450"/>
                <a:gd name="connsiteX123" fmla="*/ 1308100 w 2189163"/>
                <a:gd name="connsiteY123" fmla="*/ 14288 h 1441450"/>
                <a:gd name="connsiteX124" fmla="*/ 1360488 w 2189163"/>
                <a:gd name="connsiteY124" fmla="*/ 20638 h 1441450"/>
                <a:gd name="connsiteX125" fmla="*/ 1409701 w 2189163"/>
                <a:gd name="connsiteY125" fmla="*/ 28575 h 1441450"/>
                <a:gd name="connsiteX126" fmla="*/ 1460501 w 2189163"/>
                <a:gd name="connsiteY126" fmla="*/ 38100 h 1441450"/>
                <a:gd name="connsiteX127" fmla="*/ 1508126 w 2189163"/>
                <a:gd name="connsiteY127" fmla="*/ 47625 h 1441450"/>
                <a:gd name="connsiteX128" fmla="*/ 1555751 w 2189163"/>
                <a:gd name="connsiteY128" fmla="*/ 60325 h 1441450"/>
                <a:gd name="connsiteX129" fmla="*/ 1601788 w 2189163"/>
                <a:gd name="connsiteY129" fmla="*/ 73025 h 1441450"/>
                <a:gd name="connsiteX130" fmla="*/ 1647826 w 2189163"/>
                <a:gd name="connsiteY130" fmla="*/ 88900 h 1441450"/>
                <a:gd name="connsiteX131" fmla="*/ 1690688 w 2189163"/>
                <a:gd name="connsiteY131" fmla="*/ 104775 h 1441450"/>
                <a:gd name="connsiteX132" fmla="*/ 1731963 w 2189163"/>
                <a:gd name="connsiteY132" fmla="*/ 120650 h 1441450"/>
                <a:gd name="connsiteX133" fmla="*/ 1812926 w 2189163"/>
                <a:gd name="connsiteY133" fmla="*/ 157163 h 1441450"/>
                <a:gd name="connsiteX134" fmla="*/ 1849438 w 2189163"/>
                <a:gd name="connsiteY134" fmla="*/ 176213 h 1441450"/>
                <a:gd name="connsiteX135" fmla="*/ 1885951 w 2189163"/>
                <a:gd name="connsiteY135" fmla="*/ 198438 h 1441450"/>
                <a:gd name="connsiteX136" fmla="*/ 1920876 w 2189163"/>
                <a:gd name="connsiteY136" fmla="*/ 220663 h 1441450"/>
                <a:gd name="connsiteX137" fmla="*/ 1952626 w 2189163"/>
                <a:gd name="connsiteY137" fmla="*/ 242888 h 1441450"/>
                <a:gd name="connsiteX138" fmla="*/ 1984376 w 2189163"/>
                <a:gd name="connsiteY138" fmla="*/ 266700 h 1441450"/>
                <a:gd name="connsiteX139" fmla="*/ 2012951 w 2189163"/>
                <a:gd name="connsiteY139" fmla="*/ 292100 h 1441450"/>
                <a:gd name="connsiteX140" fmla="*/ 2039938 w 2189163"/>
                <a:gd name="connsiteY140" fmla="*/ 315913 h 1441450"/>
                <a:gd name="connsiteX141" fmla="*/ 2063751 w 2189163"/>
                <a:gd name="connsiteY141" fmla="*/ 342900 h 1441450"/>
                <a:gd name="connsiteX142" fmla="*/ 2087563 w 2189163"/>
                <a:gd name="connsiteY142" fmla="*/ 368300 h 1441450"/>
                <a:gd name="connsiteX143" fmla="*/ 2108201 w 2189163"/>
                <a:gd name="connsiteY143" fmla="*/ 396875 h 1441450"/>
                <a:gd name="connsiteX144" fmla="*/ 2127251 w 2189163"/>
                <a:gd name="connsiteY144" fmla="*/ 425450 h 1441450"/>
                <a:gd name="connsiteX145" fmla="*/ 2143126 w 2189163"/>
                <a:gd name="connsiteY145" fmla="*/ 454025 h 1441450"/>
                <a:gd name="connsiteX146" fmla="*/ 2155826 w 2189163"/>
                <a:gd name="connsiteY146" fmla="*/ 482600 h 1441450"/>
                <a:gd name="connsiteX147" fmla="*/ 2168526 w 2189163"/>
                <a:gd name="connsiteY147" fmla="*/ 512763 h 1441450"/>
                <a:gd name="connsiteX148" fmla="*/ 2176463 w 2189163"/>
                <a:gd name="connsiteY148" fmla="*/ 542925 h 1441450"/>
                <a:gd name="connsiteX149" fmla="*/ 2184401 w 2189163"/>
                <a:gd name="connsiteY149" fmla="*/ 574675 h 1441450"/>
                <a:gd name="connsiteX150" fmla="*/ 2187576 w 2189163"/>
                <a:gd name="connsiteY150" fmla="*/ 606425 h 1441450"/>
                <a:gd name="connsiteX151" fmla="*/ 2189163 w 2189163"/>
                <a:gd name="connsiteY151" fmla="*/ 638175 h 1441450"/>
                <a:gd name="connsiteX152" fmla="*/ 2187576 w 2189163"/>
                <a:gd name="connsiteY152" fmla="*/ 669925 h 1441450"/>
                <a:gd name="connsiteX153" fmla="*/ 2184401 w 2189163"/>
                <a:gd name="connsiteY153" fmla="*/ 701675 h 1441450"/>
                <a:gd name="connsiteX154" fmla="*/ 2176463 w 2189163"/>
                <a:gd name="connsiteY154" fmla="*/ 731838 h 1441450"/>
                <a:gd name="connsiteX155" fmla="*/ 2168526 w 2189163"/>
                <a:gd name="connsiteY155" fmla="*/ 762000 h 1441450"/>
                <a:gd name="connsiteX156" fmla="*/ 2155826 w 2189163"/>
                <a:gd name="connsiteY156" fmla="*/ 793750 h 1441450"/>
                <a:gd name="connsiteX157" fmla="*/ 2143126 w 2189163"/>
                <a:gd name="connsiteY157" fmla="*/ 822325 h 1441450"/>
                <a:gd name="connsiteX158" fmla="*/ 2127251 w 2189163"/>
                <a:gd name="connsiteY158" fmla="*/ 850900 h 1441450"/>
                <a:gd name="connsiteX159" fmla="*/ 2108201 w 2189163"/>
                <a:gd name="connsiteY159" fmla="*/ 879475 h 1441450"/>
                <a:gd name="connsiteX160" fmla="*/ 2087563 w 2189163"/>
                <a:gd name="connsiteY160" fmla="*/ 906463 h 1441450"/>
                <a:gd name="connsiteX161" fmla="*/ 2063751 w 2189163"/>
                <a:gd name="connsiteY161" fmla="*/ 933450 h 1441450"/>
                <a:gd name="connsiteX162" fmla="*/ 2039938 w 2189163"/>
                <a:gd name="connsiteY162" fmla="*/ 958850 h 1441450"/>
                <a:gd name="connsiteX163" fmla="*/ 2012951 w 2189163"/>
                <a:gd name="connsiteY163" fmla="*/ 985838 h 1441450"/>
                <a:gd name="connsiteX164" fmla="*/ 1984376 w 2189163"/>
                <a:gd name="connsiteY164" fmla="*/ 1009650 h 1441450"/>
                <a:gd name="connsiteX165" fmla="*/ 1952626 w 2189163"/>
                <a:gd name="connsiteY165" fmla="*/ 1033463 h 1441450"/>
                <a:gd name="connsiteX166" fmla="*/ 1920876 w 2189163"/>
                <a:gd name="connsiteY166" fmla="*/ 1055688 h 1441450"/>
                <a:gd name="connsiteX167" fmla="*/ 1885951 w 2189163"/>
                <a:gd name="connsiteY167" fmla="*/ 1077913 h 1441450"/>
                <a:gd name="connsiteX168" fmla="*/ 1849438 w 2189163"/>
                <a:gd name="connsiteY168" fmla="*/ 1098550 h 1441450"/>
                <a:gd name="connsiteX169" fmla="*/ 1812926 w 2189163"/>
                <a:gd name="connsiteY169" fmla="*/ 1119188 h 1441450"/>
                <a:gd name="connsiteX170" fmla="*/ 1731963 w 2189163"/>
                <a:gd name="connsiteY170" fmla="*/ 1155700 h 1441450"/>
                <a:gd name="connsiteX171" fmla="*/ 1690688 w 2189163"/>
                <a:gd name="connsiteY171" fmla="*/ 1173163 h 1441450"/>
                <a:gd name="connsiteX172" fmla="*/ 1647826 w 2189163"/>
                <a:gd name="connsiteY172" fmla="*/ 1189038 h 1441450"/>
                <a:gd name="connsiteX173" fmla="*/ 1601788 w 2189163"/>
                <a:gd name="connsiteY173" fmla="*/ 1203325 h 1441450"/>
                <a:gd name="connsiteX174" fmla="*/ 1555751 w 2189163"/>
                <a:gd name="connsiteY174" fmla="*/ 1216025 h 1441450"/>
                <a:gd name="connsiteX175" fmla="*/ 1508126 w 2189163"/>
                <a:gd name="connsiteY175" fmla="*/ 1228725 h 1441450"/>
                <a:gd name="connsiteX176" fmla="*/ 1460501 w 2189163"/>
                <a:gd name="connsiteY176" fmla="*/ 1238250 h 1441450"/>
                <a:gd name="connsiteX177" fmla="*/ 1409701 w 2189163"/>
                <a:gd name="connsiteY177" fmla="*/ 1247775 h 1441450"/>
                <a:gd name="connsiteX178" fmla="*/ 1360488 w 2189163"/>
                <a:gd name="connsiteY178" fmla="*/ 1255713 h 1441450"/>
                <a:gd name="connsiteX179" fmla="*/ 1308100 w 2189163"/>
                <a:gd name="connsiteY179" fmla="*/ 1263650 h 1441450"/>
                <a:gd name="connsiteX180" fmla="*/ 1255713 w 2189163"/>
                <a:gd name="connsiteY180" fmla="*/ 1268413 h 1441450"/>
                <a:gd name="connsiteX181" fmla="*/ 1203325 w 2189163"/>
                <a:gd name="connsiteY181" fmla="*/ 1271588 h 1441450"/>
                <a:gd name="connsiteX182" fmla="*/ 1149350 w 2189163"/>
                <a:gd name="connsiteY182" fmla="*/ 1274763 h 1441450"/>
                <a:gd name="connsiteX183" fmla="*/ 1093788 w 2189163"/>
                <a:gd name="connsiteY183" fmla="*/ 1274763 h 1441450"/>
                <a:gd name="connsiteX184" fmla="*/ 1046163 w 2189163"/>
                <a:gd name="connsiteY184" fmla="*/ 1274763 h 1441450"/>
                <a:gd name="connsiteX185" fmla="*/ 965200 w 2189163"/>
                <a:gd name="connsiteY185" fmla="*/ 1270000 h 1441450"/>
                <a:gd name="connsiteX186" fmla="*/ 885825 w 2189163"/>
                <a:gd name="connsiteY186" fmla="*/ 1263650 h 1441450"/>
                <a:gd name="connsiteX187" fmla="*/ 808038 w 2189163"/>
                <a:gd name="connsiteY187" fmla="*/ 1252538 h 1441450"/>
                <a:gd name="connsiteX188" fmla="*/ 730250 w 2189163"/>
                <a:gd name="connsiteY188" fmla="*/ 1239838 h 1441450"/>
                <a:gd name="connsiteX189" fmla="*/ 655638 w 2189163"/>
                <a:gd name="connsiteY189" fmla="*/ 1222375 h 1441450"/>
                <a:gd name="connsiteX190" fmla="*/ 584200 w 2189163"/>
                <a:gd name="connsiteY190" fmla="*/ 1201738 h 1441450"/>
                <a:gd name="connsiteX191" fmla="*/ 36513 w 2189163"/>
                <a:gd name="connsiteY191" fmla="*/ 1441450 h 1441450"/>
                <a:gd name="connsiteX192" fmla="*/ 309563 w 2189163"/>
                <a:gd name="connsiteY192" fmla="*/ 1079500 h 1441450"/>
                <a:gd name="connsiteX193" fmla="*/ 307975 w 2189163"/>
                <a:gd name="connsiteY193" fmla="*/ 1081088 h 1441450"/>
                <a:gd name="connsiteX194" fmla="*/ 238125 w 2189163"/>
                <a:gd name="connsiteY194" fmla="*/ 1036638 h 1441450"/>
                <a:gd name="connsiteX195" fmla="*/ 206375 w 2189163"/>
                <a:gd name="connsiteY195" fmla="*/ 1011238 h 1441450"/>
                <a:gd name="connsiteX196" fmla="*/ 163513 w 2189163"/>
                <a:gd name="connsiteY196" fmla="*/ 974725 h 1441450"/>
                <a:gd name="connsiteX197" fmla="*/ 125413 w 2189163"/>
                <a:gd name="connsiteY197" fmla="*/ 936625 h 1441450"/>
                <a:gd name="connsiteX198" fmla="*/ 92075 w 2189163"/>
                <a:gd name="connsiteY198" fmla="*/ 898525 h 1441450"/>
                <a:gd name="connsiteX199" fmla="*/ 63500 w 2189163"/>
                <a:gd name="connsiteY199" fmla="*/ 857250 h 1441450"/>
                <a:gd name="connsiteX200" fmla="*/ 41275 w 2189163"/>
                <a:gd name="connsiteY200" fmla="*/ 815975 h 1441450"/>
                <a:gd name="connsiteX201" fmla="*/ 28575 w 2189163"/>
                <a:gd name="connsiteY201" fmla="*/ 787400 h 1441450"/>
                <a:gd name="connsiteX202" fmla="*/ 17463 w 2189163"/>
                <a:gd name="connsiteY202" fmla="*/ 758825 h 1441450"/>
                <a:gd name="connsiteX203" fmla="*/ 9525 w 2189163"/>
                <a:gd name="connsiteY203" fmla="*/ 728663 h 1441450"/>
                <a:gd name="connsiteX204" fmla="*/ 4763 w 2189163"/>
                <a:gd name="connsiteY204" fmla="*/ 698500 h 1441450"/>
                <a:gd name="connsiteX205" fmla="*/ 0 w 2189163"/>
                <a:gd name="connsiteY205" fmla="*/ 668338 h 1441450"/>
                <a:gd name="connsiteX206" fmla="*/ 0 w 2189163"/>
                <a:gd name="connsiteY206" fmla="*/ 638175 h 1441450"/>
                <a:gd name="connsiteX207" fmla="*/ 0 w 2189163"/>
                <a:gd name="connsiteY207" fmla="*/ 606425 h 1441450"/>
                <a:gd name="connsiteX208" fmla="*/ 4763 w 2189163"/>
                <a:gd name="connsiteY208" fmla="*/ 574675 h 1441450"/>
                <a:gd name="connsiteX209" fmla="*/ 11113 w 2189163"/>
                <a:gd name="connsiteY209" fmla="*/ 542925 h 1441450"/>
                <a:gd name="connsiteX210" fmla="*/ 20638 w 2189163"/>
                <a:gd name="connsiteY210" fmla="*/ 512763 h 1441450"/>
                <a:gd name="connsiteX211" fmla="*/ 31750 w 2189163"/>
                <a:gd name="connsiteY211" fmla="*/ 482600 h 1441450"/>
                <a:gd name="connsiteX212" fmla="*/ 46038 w 2189163"/>
                <a:gd name="connsiteY212" fmla="*/ 454025 h 1441450"/>
                <a:gd name="connsiteX213" fmla="*/ 61913 w 2189163"/>
                <a:gd name="connsiteY213" fmla="*/ 425450 h 1441450"/>
                <a:gd name="connsiteX214" fmla="*/ 80963 w 2189163"/>
                <a:gd name="connsiteY214" fmla="*/ 396875 h 1441450"/>
                <a:gd name="connsiteX215" fmla="*/ 101600 w 2189163"/>
                <a:gd name="connsiteY215" fmla="*/ 368300 h 1441450"/>
                <a:gd name="connsiteX216" fmla="*/ 123825 w 2189163"/>
                <a:gd name="connsiteY216" fmla="*/ 342900 h 1441450"/>
                <a:gd name="connsiteX217" fmla="*/ 149225 w 2189163"/>
                <a:gd name="connsiteY217" fmla="*/ 315913 h 1441450"/>
                <a:gd name="connsiteX218" fmla="*/ 176213 w 2189163"/>
                <a:gd name="connsiteY218" fmla="*/ 292100 h 1441450"/>
                <a:gd name="connsiteX219" fmla="*/ 204788 w 2189163"/>
                <a:gd name="connsiteY219" fmla="*/ 266700 h 1441450"/>
                <a:gd name="connsiteX220" fmla="*/ 234950 w 2189163"/>
                <a:gd name="connsiteY220" fmla="*/ 242888 h 1441450"/>
                <a:gd name="connsiteX221" fmla="*/ 268288 w 2189163"/>
                <a:gd name="connsiteY221" fmla="*/ 220663 h 1441450"/>
                <a:gd name="connsiteX222" fmla="*/ 301625 w 2189163"/>
                <a:gd name="connsiteY222" fmla="*/ 198438 h 1441450"/>
                <a:gd name="connsiteX223" fmla="*/ 338138 w 2189163"/>
                <a:gd name="connsiteY223" fmla="*/ 176213 h 1441450"/>
                <a:gd name="connsiteX224" fmla="*/ 376238 w 2189163"/>
                <a:gd name="connsiteY224" fmla="*/ 157163 h 1441450"/>
                <a:gd name="connsiteX225" fmla="*/ 455613 w 2189163"/>
                <a:gd name="connsiteY225" fmla="*/ 120650 h 1441450"/>
                <a:gd name="connsiteX226" fmla="*/ 498475 w 2189163"/>
                <a:gd name="connsiteY226" fmla="*/ 104775 h 1441450"/>
                <a:gd name="connsiteX227" fmla="*/ 541338 w 2189163"/>
                <a:gd name="connsiteY227" fmla="*/ 88900 h 1441450"/>
                <a:gd name="connsiteX228" fmla="*/ 585788 w 2189163"/>
                <a:gd name="connsiteY228" fmla="*/ 73025 h 1441450"/>
                <a:gd name="connsiteX229" fmla="*/ 633413 w 2189163"/>
                <a:gd name="connsiteY229" fmla="*/ 60325 h 1441450"/>
                <a:gd name="connsiteX230" fmla="*/ 679450 w 2189163"/>
                <a:gd name="connsiteY230" fmla="*/ 47625 h 1441450"/>
                <a:gd name="connsiteX231" fmla="*/ 728663 w 2189163"/>
                <a:gd name="connsiteY231" fmla="*/ 38100 h 1441450"/>
                <a:gd name="connsiteX232" fmla="*/ 777875 w 2189163"/>
                <a:gd name="connsiteY232" fmla="*/ 28575 h 1441450"/>
                <a:gd name="connsiteX233" fmla="*/ 828675 w 2189163"/>
                <a:gd name="connsiteY233" fmla="*/ 20638 h 1441450"/>
                <a:gd name="connsiteX234" fmla="*/ 879475 w 2189163"/>
                <a:gd name="connsiteY234" fmla="*/ 14288 h 1441450"/>
                <a:gd name="connsiteX235" fmla="*/ 931863 w 2189163"/>
                <a:gd name="connsiteY235" fmla="*/ 7938 h 1441450"/>
                <a:gd name="connsiteX236" fmla="*/ 985838 w 2189163"/>
                <a:gd name="connsiteY236" fmla="*/ 4763 h 1441450"/>
                <a:gd name="connsiteX237" fmla="*/ 1039813 w 2189163"/>
                <a:gd name="connsiteY237" fmla="*/ 1588 h 144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189163" h="1441450">
                  <a:moveTo>
                    <a:pt x="1109199" y="42198"/>
                  </a:moveTo>
                  <a:lnTo>
                    <a:pt x="1058772" y="43641"/>
                  </a:lnTo>
                  <a:lnTo>
                    <a:pt x="1008345" y="46528"/>
                  </a:lnTo>
                  <a:lnTo>
                    <a:pt x="957919" y="49414"/>
                  </a:lnTo>
                  <a:lnTo>
                    <a:pt x="908975" y="55187"/>
                  </a:lnTo>
                  <a:lnTo>
                    <a:pt x="861514" y="60959"/>
                  </a:lnTo>
                  <a:lnTo>
                    <a:pt x="814054" y="68175"/>
                  </a:lnTo>
                  <a:lnTo>
                    <a:pt x="768076" y="76834"/>
                  </a:lnTo>
                  <a:lnTo>
                    <a:pt x="722099" y="85494"/>
                  </a:lnTo>
                  <a:lnTo>
                    <a:pt x="679088" y="97039"/>
                  </a:lnTo>
                  <a:lnTo>
                    <a:pt x="634593" y="108584"/>
                  </a:lnTo>
                  <a:lnTo>
                    <a:pt x="593065" y="123016"/>
                  </a:lnTo>
                  <a:lnTo>
                    <a:pt x="553020" y="137448"/>
                  </a:lnTo>
                  <a:lnTo>
                    <a:pt x="512975" y="151880"/>
                  </a:lnTo>
                  <a:lnTo>
                    <a:pt x="438818" y="185073"/>
                  </a:lnTo>
                  <a:lnTo>
                    <a:pt x="403223" y="202391"/>
                  </a:lnTo>
                  <a:lnTo>
                    <a:pt x="369111" y="222596"/>
                  </a:lnTo>
                  <a:lnTo>
                    <a:pt x="337965" y="242800"/>
                  </a:lnTo>
                  <a:lnTo>
                    <a:pt x="306818" y="263005"/>
                  </a:lnTo>
                  <a:lnTo>
                    <a:pt x="278639" y="284653"/>
                  </a:lnTo>
                  <a:lnTo>
                    <a:pt x="251942" y="307744"/>
                  </a:lnTo>
                  <a:lnTo>
                    <a:pt x="226729" y="329391"/>
                  </a:lnTo>
                  <a:lnTo>
                    <a:pt x="202998" y="353925"/>
                  </a:lnTo>
                  <a:lnTo>
                    <a:pt x="182234" y="377016"/>
                  </a:lnTo>
                  <a:lnTo>
                    <a:pt x="162953" y="402994"/>
                  </a:lnTo>
                  <a:lnTo>
                    <a:pt x="145156" y="428971"/>
                  </a:lnTo>
                  <a:lnTo>
                    <a:pt x="130324" y="454948"/>
                  </a:lnTo>
                  <a:lnTo>
                    <a:pt x="116976" y="480925"/>
                  </a:lnTo>
                  <a:lnTo>
                    <a:pt x="106594" y="508346"/>
                  </a:lnTo>
                  <a:lnTo>
                    <a:pt x="97695" y="535766"/>
                  </a:lnTo>
                  <a:lnTo>
                    <a:pt x="91763" y="564630"/>
                  </a:lnTo>
                  <a:lnTo>
                    <a:pt x="87313" y="593494"/>
                  </a:lnTo>
                  <a:lnTo>
                    <a:pt x="87313" y="622357"/>
                  </a:lnTo>
                  <a:lnTo>
                    <a:pt x="87313" y="649778"/>
                  </a:lnTo>
                  <a:lnTo>
                    <a:pt x="91763" y="677198"/>
                  </a:lnTo>
                  <a:lnTo>
                    <a:pt x="96212" y="704619"/>
                  </a:lnTo>
                  <a:lnTo>
                    <a:pt x="103628" y="732039"/>
                  </a:lnTo>
                  <a:lnTo>
                    <a:pt x="114010" y="758016"/>
                  </a:lnTo>
                  <a:lnTo>
                    <a:pt x="125875" y="783994"/>
                  </a:lnTo>
                  <a:lnTo>
                    <a:pt x="146639" y="821516"/>
                  </a:lnTo>
                  <a:lnTo>
                    <a:pt x="173335" y="859039"/>
                  </a:lnTo>
                  <a:lnTo>
                    <a:pt x="204481" y="893675"/>
                  </a:lnTo>
                  <a:lnTo>
                    <a:pt x="240077" y="928312"/>
                  </a:lnTo>
                  <a:lnTo>
                    <a:pt x="280122" y="961505"/>
                  </a:lnTo>
                  <a:lnTo>
                    <a:pt x="309785" y="984596"/>
                  </a:lnTo>
                  <a:lnTo>
                    <a:pt x="375043" y="1025005"/>
                  </a:lnTo>
                  <a:lnTo>
                    <a:pt x="376526" y="1023562"/>
                  </a:lnTo>
                  <a:lnTo>
                    <a:pt x="121425" y="1352607"/>
                  </a:lnTo>
                  <a:lnTo>
                    <a:pt x="633110" y="1134687"/>
                  </a:lnTo>
                  <a:lnTo>
                    <a:pt x="699852" y="1153448"/>
                  </a:lnTo>
                  <a:lnTo>
                    <a:pt x="769559" y="1169323"/>
                  </a:lnTo>
                  <a:lnTo>
                    <a:pt x="842233" y="1180869"/>
                  </a:lnTo>
                  <a:lnTo>
                    <a:pt x="914907" y="1190971"/>
                  </a:lnTo>
                  <a:lnTo>
                    <a:pt x="989065" y="1196744"/>
                  </a:lnTo>
                  <a:lnTo>
                    <a:pt x="1064705" y="1201073"/>
                  </a:lnTo>
                  <a:lnTo>
                    <a:pt x="1109199" y="1201073"/>
                  </a:lnTo>
                  <a:lnTo>
                    <a:pt x="1161109" y="1201073"/>
                  </a:lnTo>
                  <a:lnTo>
                    <a:pt x="1211536" y="1198187"/>
                  </a:lnTo>
                  <a:lnTo>
                    <a:pt x="1260480" y="1195300"/>
                  </a:lnTo>
                  <a:lnTo>
                    <a:pt x="1309423" y="1190971"/>
                  </a:lnTo>
                  <a:lnTo>
                    <a:pt x="1358367" y="1183755"/>
                  </a:lnTo>
                  <a:lnTo>
                    <a:pt x="1404345" y="1176539"/>
                  </a:lnTo>
                  <a:lnTo>
                    <a:pt x="1451805" y="1167880"/>
                  </a:lnTo>
                  <a:lnTo>
                    <a:pt x="1496300" y="1159221"/>
                  </a:lnTo>
                  <a:lnTo>
                    <a:pt x="1540794" y="1147675"/>
                  </a:lnTo>
                  <a:lnTo>
                    <a:pt x="1583805" y="1136130"/>
                  </a:lnTo>
                  <a:lnTo>
                    <a:pt x="1626816" y="1123141"/>
                  </a:lnTo>
                  <a:lnTo>
                    <a:pt x="1666861" y="1108709"/>
                  </a:lnTo>
                  <a:lnTo>
                    <a:pt x="1705423" y="1092834"/>
                  </a:lnTo>
                  <a:lnTo>
                    <a:pt x="1781063" y="1059641"/>
                  </a:lnTo>
                  <a:lnTo>
                    <a:pt x="1815175" y="1040880"/>
                  </a:lnTo>
                  <a:lnTo>
                    <a:pt x="1849288" y="1022119"/>
                  </a:lnTo>
                  <a:lnTo>
                    <a:pt x="1881917" y="1001914"/>
                  </a:lnTo>
                  <a:lnTo>
                    <a:pt x="1911580" y="981709"/>
                  </a:lnTo>
                  <a:lnTo>
                    <a:pt x="1941243" y="960062"/>
                  </a:lnTo>
                  <a:lnTo>
                    <a:pt x="1967939" y="938414"/>
                  </a:lnTo>
                  <a:lnTo>
                    <a:pt x="1993153" y="913880"/>
                  </a:lnTo>
                  <a:lnTo>
                    <a:pt x="2015400" y="890789"/>
                  </a:lnTo>
                  <a:lnTo>
                    <a:pt x="2037647" y="866255"/>
                  </a:lnTo>
                  <a:lnTo>
                    <a:pt x="2056928" y="841721"/>
                  </a:lnTo>
                  <a:lnTo>
                    <a:pt x="2074726" y="815744"/>
                  </a:lnTo>
                  <a:lnTo>
                    <a:pt x="2089557" y="789766"/>
                  </a:lnTo>
                  <a:lnTo>
                    <a:pt x="2101422" y="763789"/>
                  </a:lnTo>
                  <a:lnTo>
                    <a:pt x="2113287" y="734925"/>
                  </a:lnTo>
                  <a:lnTo>
                    <a:pt x="2120703" y="707505"/>
                  </a:lnTo>
                  <a:lnTo>
                    <a:pt x="2128119" y="680084"/>
                  </a:lnTo>
                  <a:lnTo>
                    <a:pt x="2131085" y="651221"/>
                  </a:lnTo>
                  <a:lnTo>
                    <a:pt x="2132568" y="622357"/>
                  </a:lnTo>
                  <a:lnTo>
                    <a:pt x="2131085" y="593494"/>
                  </a:lnTo>
                  <a:lnTo>
                    <a:pt x="2128119" y="564630"/>
                  </a:lnTo>
                  <a:lnTo>
                    <a:pt x="2120703" y="535766"/>
                  </a:lnTo>
                  <a:lnTo>
                    <a:pt x="2113287" y="508346"/>
                  </a:lnTo>
                  <a:lnTo>
                    <a:pt x="2101422" y="480925"/>
                  </a:lnTo>
                  <a:lnTo>
                    <a:pt x="2089557" y="454948"/>
                  </a:lnTo>
                  <a:lnTo>
                    <a:pt x="2074726" y="428971"/>
                  </a:lnTo>
                  <a:lnTo>
                    <a:pt x="2056928" y="402994"/>
                  </a:lnTo>
                  <a:lnTo>
                    <a:pt x="2037647" y="377016"/>
                  </a:lnTo>
                  <a:lnTo>
                    <a:pt x="2015400" y="353925"/>
                  </a:lnTo>
                  <a:lnTo>
                    <a:pt x="1993153" y="329391"/>
                  </a:lnTo>
                  <a:lnTo>
                    <a:pt x="1967939" y="307744"/>
                  </a:lnTo>
                  <a:lnTo>
                    <a:pt x="1941243" y="284653"/>
                  </a:lnTo>
                  <a:lnTo>
                    <a:pt x="1911580" y="263005"/>
                  </a:lnTo>
                  <a:lnTo>
                    <a:pt x="1881917" y="242800"/>
                  </a:lnTo>
                  <a:lnTo>
                    <a:pt x="1849288" y="222596"/>
                  </a:lnTo>
                  <a:lnTo>
                    <a:pt x="1815175" y="202391"/>
                  </a:lnTo>
                  <a:lnTo>
                    <a:pt x="1781063" y="185073"/>
                  </a:lnTo>
                  <a:lnTo>
                    <a:pt x="1705423" y="151880"/>
                  </a:lnTo>
                  <a:lnTo>
                    <a:pt x="1666861" y="137448"/>
                  </a:lnTo>
                  <a:lnTo>
                    <a:pt x="1626816" y="123016"/>
                  </a:lnTo>
                  <a:lnTo>
                    <a:pt x="1583805" y="108584"/>
                  </a:lnTo>
                  <a:lnTo>
                    <a:pt x="1540794" y="97039"/>
                  </a:lnTo>
                  <a:lnTo>
                    <a:pt x="1496300" y="85494"/>
                  </a:lnTo>
                  <a:lnTo>
                    <a:pt x="1451805" y="76834"/>
                  </a:lnTo>
                  <a:lnTo>
                    <a:pt x="1404345" y="68175"/>
                  </a:lnTo>
                  <a:lnTo>
                    <a:pt x="1358367" y="60959"/>
                  </a:lnTo>
                  <a:lnTo>
                    <a:pt x="1309423" y="55187"/>
                  </a:lnTo>
                  <a:lnTo>
                    <a:pt x="1260480" y="49414"/>
                  </a:lnTo>
                  <a:lnTo>
                    <a:pt x="1211536" y="46528"/>
                  </a:lnTo>
                  <a:lnTo>
                    <a:pt x="1161109" y="43641"/>
                  </a:lnTo>
                  <a:close/>
                  <a:moveTo>
                    <a:pt x="1093788" y="0"/>
                  </a:moveTo>
                  <a:lnTo>
                    <a:pt x="1149350" y="1588"/>
                  </a:lnTo>
                  <a:lnTo>
                    <a:pt x="1203325" y="4763"/>
                  </a:lnTo>
                  <a:lnTo>
                    <a:pt x="1255713" y="7938"/>
                  </a:lnTo>
                  <a:lnTo>
                    <a:pt x="1308100" y="14288"/>
                  </a:lnTo>
                  <a:lnTo>
                    <a:pt x="1360488" y="20638"/>
                  </a:lnTo>
                  <a:lnTo>
                    <a:pt x="1409701" y="28575"/>
                  </a:lnTo>
                  <a:lnTo>
                    <a:pt x="1460501" y="38100"/>
                  </a:lnTo>
                  <a:lnTo>
                    <a:pt x="1508126" y="47625"/>
                  </a:lnTo>
                  <a:lnTo>
                    <a:pt x="1555751" y="60325"/>
                  </a:lnTo>
                  <a:lnTo>
                    <a:pt x="1601788" y="73025"/>
                  </a:lnTo>
                  <a:lnTo>
                    <a:pt x="1647826" y="88900"/>
                  </a:lnTo>
                  <a:lnTo>
                    <a:pt x="1690688" y="104775"/>
                  </a:lnTo>
                  <a:lnTo>
                    <a:pt x="1731963" y="120650"/>
                  </a:lnTo>
                  <a:lnTo>
                    <a:pt x="1812926" y="157163"/>
                  </a:lnTo>
                  <a:lnTo>
                    <a:pt x="1849438" y="176213"/>
                  </a:lnTo>
                  <a:lnTo>
                    <a:pt x="1885951" y="198438"/>
                  </a:lnTo>
                  <a:lnTo>
                    <a:pt x="1920876" y="220663"/>
                  </a:lnTo>
                  <a:lnTo>
                    <a:pt x="1952626" y="242888"/>
                  </a:lnTo>
                  <a:lnTo>
                    <a:pt x="1984376" y="266700"/>
                  </a:lnTo>
                  <a:lnTo>
                    <a:pt x="2012951" y="292100"/>
                  </a:lnTo>
                  <a:lnTo>
                    <a:pt x="2039938" y="315913"/>
                  </a:lnTo>
                  <a:lnTo>
                    <a:pt x="2063751" y="342900"/>
                  </a:lnTo>
                  <a:lnTo>
                    <a:pt x="2087563" y="368300"/>
                  </a:lnTo>
                  <a:lnTo>
                    <a:pt x="2108201" y="396875"/>
                  </a:lnTo>
                  <a:lnTo>
                    <a:pt x="2127251" y="425450"/>
                  </a:lnTo>
                  <a:lnTo>
                    <a:pt x="2143126" y="454025"/>
                  </a:lnTo>
                  <a:lnTo>
                    <a:pt x="2155826" y="482600"/>
                  </a:lnTo>
                  <a:lnTo>
                    <a:pt x="2168526" y="512763"/>
                  </a:lnTo>
                  <a:lnTo>
                    <a:pt x="2176463" y="542925"/>
                  </a:lnTo>
                  <a:lnTo>
                    <a:pt x="2184401" y="574675"/>
                  </a:lnTo>
                  <a:lnTo>
                    <a:pt x="2187576" y="606425"/>
                  </a:lnTo>
                  <a:lnTo>
                    <a:pt x="2189163" y="638175"/>
                  </a:lnTo>
                  <a:lnTo>
                    <a:pt x="2187576" y="669925"/>
                  </a:lnTo>
                  <a:lnTo>
                    <a:pt x="2184401" y="701675"/>
                  </a:lnTo>
                  <a:lnTo>
                    <a:pt x="2176463" y="731838"/>
                  </a:lnTo>
                  <a:lnTo>
                    <a:pt x="2168526" y="762000"/>
                  </a:lnTo>
                  <a:lnTo>
                    <a:pt x="2155826" y="793750"/>
                  </a:lnTo>
                  <a:lnTo>
                    <a:pt x="2143126" y="822325"/>
                  </a:lnTo>
                  <a:lnTo>
                    <a:pt x="2127251" y="850900"/>
                  </a:lnTo>
                  <a:lnTo>
                    <a:pt x="2108201" y="879475"/>
                  </a:lnTo>
                  <a:lnTo>
                    <a:pt x="2087563" y="906463"/>
                  </a:lnTo>
                  <a:lnTo>
                    <a:pt x="2063751" y="933450"/>
                  </a:lnTo>
                  <a:lnTo>
                    <a:pt x="2039938" y="958850"/>
                  </a:lnTo>
                  <a:lnTo>
                    <a:pt x="2012951" y="985838"/>
                  </a:lnTo>
                  <a:lnTo>
                    <a:pt x="1984376" y="1009650"/>
                  </a:lnTo>
                  <a:lnTo>
                    <a:pt x="1952626" y="1033463"/>
                  </a:lnTo>
                  <a:lnTo>
                    <a:pt x="1920876" y="1055688"/>
                  </a:lnTo>
                  <a:lnTo>
                    <a:pt x="1885951" y="1077913"/>
                  </a:lnTo>
                  <a:lnTo>
                    <a:pt x="1849438" y="1098550"/>
                  </a:lnTo>
                  <a:lnTo>
                    <a:pt x="1812926" y="1119188"/>
                  </a:lnTo>
                  <a:lnTo>
                    <a:pt x="1731963" y="1155700"/>
                  </a:lnTo>
                  <a:lnTo>
                    <a:pt x="1690688" y="1173163"/>
                  </a:lnTo>
                  <a:lnTo>
                    <a:pt x="1647826" y="1189038"/>
                  </a:lnTo>
                  <a:lnTo>
                    <a:pt x="1601788" y="1203325"/>
                  </a:lnTo>
                  <a:lnTo>
                    <a:pt x="1555751" y="1216025"/>
                  </a:lnTo>
                  <a:lnTo>
                    <a:pt x="1508126" y="1228725"/>
                  </a:lnTo>
                  <a:lnTo>
                    <a:pt x="1460501" y="1238250"/>
                  </a:lnTo>
                  <a:lnTo>
                    <a:pt x="1409701" y="1247775"/>
                  </a:lnTo>
                  <a:lnTo>
                    <a:pt x="1360488" y="1255713"/>
                  </a:lnTo>
                  <a:lnTo>
                    <a:pt x="1308100" y="1263650"/>
                  </a:lnTo>
                  <a:lnTo>
                    <a:pt x="1255713" y="1268413"/>
                  </a:lnTo>
                  <a:lnTo>
                    <a:pt x="1203325" y="1271588"/>
                  </a:lnTo>
                  <a:lnTo>
                    <a:pt x="1149350" y="1274763"/>
                  </a:lnTo>
                  <a:lnTo>
                    <a:pt x="1093788" y="1274763"/>
                  </a:lnTo>
                  <a:lnTo>
                    <a:pt x="1046163" y="1274763"/>
                  </a:lnTo>
                  <a:lnTo>
                    <a:pt x="965200" y="1270000"/>
                  </a:lnTo>
                  <a:lnTo>
                    <a:pt x="885825" y="1263650"/>
                  </a:lnTo>
                  <a:lnTo>
                    <a:pt x="808038" y="1252538"/>
                  </a:lnTo>
                  <a:lnTo>
                    <a:pt x="730250" y="1239838"/>
                  </a:lnTo>
                  <a:lnTo>
                    <a:pt x="655638" y="1222375"/>
                  </a:lnTo>
                  <a:lnTo>
                    <a:pt x="584200" y="1201738"/>
                  </a:lnTo>
                  <a:lnTo>
                    <a:pt x="36513" y="1441450"/>
                  </a:lnTo>
                  <a:lnTo>
                    <a:pt x="309563" y="1079500"/>
                  </a:lnTo>
                  <a:lnTo>
                    <a:pt x="307975" y="1081088"/>
                  </a:lnTo>
                  <a:lnTo>
                    <a:pt x="238125" y="1036638"/>
                  </a:lnTo>
                  <a:lnTo>
                    <a:pt x="206375" y="1011238"/>
                  </a:lnTo>
                  <a:lnTo>
                    <a:pt x="163513" y="974725"/>
                  </a:lnTo>
                  <a:lnTo>
                    <a:pt x="125413" y="936625"/>
                  </a:lnTo>
                  <a:lnTo>
                    <a:pt x="92075" y="898525"/>
                  </a:lnTo>
                  <a:lnTo>
                    <a:pt x="63500" y="857250"/>
                  </a:lnTo>
                  <a:lnTo>
                    <a:pt x="41275" y="815975"/>
                  </a:lnTo>
                  <a:lnTo>
                    <a:pt x="28575" y="787400"/>
                  </a:lnTo>
                  <a:lnTo>
                    <a:pt x="17463" y="758825"/>
                  </a:lnTo>
                  <a:lnTo>
                    <a:pt x="9525" y="728663"/>
                  </a:lnTo>
                  <a:lnTo>
                    <a:pt x="4763" y="698500"/>
                  </a:lnTo>
                  <a:lnTo>
                    <a:pt x="0" y="668338"/>
                  </a:lnTo>
                  <a:lnTo>
                    <a:pt x="0" y="638175"/>
                  </a:lnTo>
                  <a:lnTo>
                    <a:pt x="0" y="606425"/>
                  </a:lnTo>
                  <a:lnTo>
                    <a:pt x="4763" y="574675"/>
                  </a:lnTo>
                  <a:lnTo>
                    <a:pt x="11113" y="542925"/>
                  </a:lnTo>
                  <a:lnTo>
                    <a:pt x="20638" y="512763"/>
                  </a:lnTo>
                  <a:lnTo>
                    <a:pt x="31750" y="482600"/>
                  </a:lnTo>
                  <a:lnTo>
                    <a:pt x="46038" y="454025"/>
                  </a:lnTo>
                  <a:lnTo>
                    <a:pt x="61913" y="425450"/>
                  </a:lnTo>
                  <a:lnTo>
                    <a:pt x="80963" y="396875"/>
                  </a:lnTo>
                  <a:lnTo>
                    <a:pt x="101600" y="368300"/>
                  </a:lnTo>
                  <a:lnTo>
                    <a:pt x="123825" y="342900"/>
                  </a:lnTo>
                  <a:lnTo>
                    <a:pt x="149225" y="315913"/>
                  </a:lnTo>
                  <a:lnTo>
                    <a:pt x="176213" y="292100"/>
                  </a:lnTo>
                  <a:lnTo>
                    <a:pt x="204788" y="266700"/>
                  </a:lnTo>
                  <a:lnTo>
                    <a:pt x="234950" y="242888"/>
                  </a:lnTo>
                  <a:lnTo>
                    <a:pt x="268288" y="220663"/>
                  </a:lnTo>
                  <a:lnTo>
                    <a:pt x="301625" y="198438"/>
                  </a:lnTo>
                  <a:lnTo>
                    <a:pt x="338138" y="176213"/>
                  </a:lnTo>
                  <a:lnTo>
                    <a:pt x="376238" y="157163"/>
                  </a:lnTo>
                  <a:lnTo>
                    <a:pt x="455613" y="120650"/>
                  </a:lnTo>
                  <a:lnTo>
                    <a:pt x="498475" y="104775"/>
                  </a:lnTo>
                  <a:lnTo>
                    <a:pt x="541338" y="88900"/>
                  </a:lnTo>
                  <a:lnTo>
                    <a:pt x="585788" y="73025"/>
                  </a:lnTo>
                  <a:lnTo>
                    <a:pt x="633413" y="60325"/>
                  </a:lnTo>
                  <a:lnTo>
                    <a:pt x="679450" y="47625"/>
                  </a:lnTo>
                  <a:lnTo>
                    <a:pt x="728663" y="38100"/>
                  </a:lnTo>
                  <a:lnTo>
                    <a:pt x="777875" y="28575"/>
                  </a:lnTo>
                  <a:lnTo>
                    <a:pt x="828675" y="20638"/>
                  </a:lnTo>
                  <a:lnTo>
                    <a:pt x="879475" y="14288"/>
                  </a:lnTo>
                  <a:lnTo>
                    <a:pt x="931863" y="7938"/>
                  </a:lnTo>
                  <a:lnTo>
                    <a:pt x="985838" y="4763"/>
                  </a:lnTo>
                  <a:lnTo>
                    <a:pt x="1039813" y="1588"/>
                  </a:lnTo>
                  <a:close/>
                </a:path>
              </a:pathLst>
            </a:custGeom>
            <a:grpFill/>
            <a:ln w="14288" cap="rnd">
              <a:no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Oval 285"/>
            <p:cNvSpPr>
              <a:spLocks noChangeArrowheads="1"/>
            </p:cNvSpPr>
            <p:nvPr/>
          </p:nvSpPr>
          <p:spPr bwMode="auto">
            <a:xfrm>
              <a:off x="2822575" y="3308851"/>
              <a:ext cx="1050925" cy="10525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5" name="Freeform 286"/>
            <p:cNvSpPr>
              <a:spLocks/>
            </p:cNvSpPr>
            <p:nvPr/>
          </p:nvSpPr>
          <p:spPr bwMode="auto">
            <a:xfrm>
              <a:off x="2649537" y="4407401"/>
              <a:ext cx="1414463" cy="1428750"/>
            </a:xfrm>
            <a:custGeom>
              <a:avLst/>
              <a:gdLst>
                <a:gd name="T0" fmla="*/ 0 w 2427"/>
                <a:gd name="T1" fmla="*/ 2447 h 2447"/>
                <a:gd name="T2" fmla="*/ 2427 w 2427"/>
                <a:gd name="T3" fmla="*/ 2447 h 2447"/>
                <a:gd name="T4" fmla="*/ 2425 w 2427"/>
                <a:gd name="T5" fmla="*/ 1211 h 2447"/>
                <a:gd name="T6" fmla="*/ 1213 w 2427"/>
                <a:gd name="T7" fmla="*/ 0 h 2447"/>
                <a:gd name="T8" fmla="*/ 2 w 2427"/>
                <a:gd name="T9" fmla="*/ 1211 h 2447"/>
                <a:gd name="T10" fmla="*/ 0 w 2427"/>
                <a:gd name="T11" fmla="*/ 2447 h 2447"/>
              </a:gdLst>
              <a:ahLst/>
              <a:cxnLst>
                <a:cxn ang="0">
                  <a:pos x="T0" y="T1"/>
                </a:cxn>
                <a:cxn ang="0">
                  <a:pos x="T2" y="T3"/>
                </a:cxn>
                <a:cxn ang="0">
                  <a:pos x="T4" y="T5"/>
                </a:cxn>
                <a:cxn ang="0">
                  <a:pos x="T6" y="T7"/>
                </a:cxn>
                <a:cxn ang="0">
                  <a:pos x="T8" y="T9"/>
                </a:cxn>
                <a:cxn ang="0">
                  <a:pos x="T10" y="T11"/>
                </a:cxn>
              </a:cxnLst>
              <a:rect l="0" t="0" r="r" b="b"/>
              <a:pathLst>
                <a:path w="2427" h="2447">
                  <a:moveTo>
                    <a:pt x="0" y="2447"/>
                  </a:moveTo>
                  <a:cubicBezTo>
                    <a:pt x="299" y="2447"/>
                    <a:pt x="2427" y="2447"/>
                    <a:pt x="2427" y="2447"/>
                  </a:cubicBezTo>
                  <a:cubicBezTo>
                    <a:pt x="2427" y="2447"/>
                    <a:pt x="2425" y="1581"/>
                    <a:pt x="2425" y="1211"/>
                  </a:cubicBezTo>
                  <a:cubicBezTo>
                    <a:pt x="2425" y="542"/>
                    <a:pt x="1882" y="0"/>
                    <a:pt x="1213" y="0"/>
                  </a:cubicBezTo>
                  <a:cubicBezTo>
                    <a:pt x="544" y="0"/>
                    <a:pt x="2" y="542"/>
                    <a:pt x="2" y="1211"/>
                  </a:cubicBezTo>
                  <a:cubicBezTo>
                    <a:pt x="2" y="1880"/>
                    <a:pt x="0" y="1603"/>
                    <a:pt x="0" y="244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6" name="Oval 288"/>
            <p:cNvSpPr>
              <a:spLocks noChangeArrowheads="1"/>
            </p:cNvSpPr>
            <p:nvPr/>
          </p:nvSpPr>
          <p:spPr bwMode="auto">
            <a:xfrm>
              <a:off x="8285162" y="3308851"/>
              <a:ext cx="1050925" cy="10525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7" name="Freeform 289"/>
            <p:cNvSpPr>
              <a:spLocks/>
            </p:cNvSpPr>
            <p:nvPr/>
          </p:nvSpPr>
          <p:spPr bwMode="auto">
            <a:xfrm>
              <a:off x="8096250" y="4407401"/>
              <a:ext cx="1414463" cy="1428750"/>
            </a:xfrm>
            <a:custGeom>
              <a:avLst/>
              <a:gdLst>
                <a:gd name="T0" fmla="*/ 2427 w 2427"/>
                <a:gd name="T1" fmla="*/ 2447 h 2447"/>
                <a:gd name="T2" fmla="*/ 0 w 2427"/>
                <a:gd name="T3" fmla="*/ 2447 h 2447"/>
                <a:gd name="T4" fmla="*/ 2 w 2427"/>
                <a:gd name="T5" fmla="*/ 1211 h 2447"/>
                <a:gd name="T6" fmla="*/ 1213 w 2427"/>
                <a:gd name="T7" fmla="*/ 0 h 2447"/>
                <a:gd name="T8" fmla="*/ 2425 w 2427"/>
                <a:gd name="T9" fmla="*/ 1211 h 2447"/>
                <a:gd name="T10" fmla="*/ 2427 w 2427"/>
                <a:gd name="T11" fmla="*/ 2447 h 2447"/>
              </a:gdLst>
              <a:ahLst/>
              <a:cxnLst>
                <a:cxn ang="0">
                  <a:pos x="T0" y="T1"/>
                </a:cxn>
                <a:cxn ang="0">
                  <a:pos x="T2" y="T3"/>
                </a:cxn>
                <a:cxn ang="0">
                  <a:pos x="T4" y="T5"/>
                </a:cxn>
                <a:cxn ang="0">
                  <a:pos x="T6" y="T7"/>
                </a:cxn>
                <a:cxn ang="0">
                  <a:pos x="T8" y="T9"/>
                </a:cxn>
                <a:cxn ang="0">
                  <a:pos x="T10" y="T11"/>
                </a:cxn>
              </a:cxnLst>
              <a:rect l="0" t="0" r="r" b="b"/>
              <a:pathLst>
                <a:path w="2427" h="2447">
                  <a:moveTo>
                    <a:pt x="2427" y="2447"/>
                  </a:moveTo>
                  <a:cubicBezTo>
                    <a:pt x="2127" y="2447"/>
                    <a:pt x="0" y="2447"/>
                    <a:pt x="0" y="2447"/>
                  </a:cubicBezTo>
                  <a:cubicBezTo>
                    <a:pt x="0" y="2447"/>
                    <a:pt x="2" y="1581"/>
                    <a:pt x="2" y="1211"/>
                  </a:cubicBezTo>
                  <a:cubicBezTo>
                    <a:pt x="2" y="542"/>
                    <a:pt x="545" y="0"/>
                    <a:pt x="1213" y="0"/>
                  </a:cubicBezTo>
                  <a:cubicBezTo>
                    <a:pt x="1882" y="0"/>
                    <a:pt x="2425" y="542"/>
                    <a:pt x="2425" y="1211"/>
                  </a:cubicBezTo>
                  <a:cubicBezTo>
                    <a:pt x="2425" y="1880"/>
                    <a:pt x="2427" y="1603"/>
                    <a:pt x="2427" y="244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8" name="Freeform: Shape 359"/>
            <p:cNvSpPr>
              <a:spLocks/>
            </p:cNvSpPr>
            <p:nvPr/>
          </p:nvSpPr>
          <p:spPr bwMode="auto">
            <a:xfrm flipH="1">
              <a:off x="6138832" y="2327776"/>
              <a:ext cx="2189163" cy="1441450"/>
            </a:xfrm>
            <a:custGeom>
              <a:avLst/>
              <a:gdLst>
                <a:gd name="connsiteX0" fmla="*/ 1109199 w 2189163"/>
                <a:gd name="connsiteY0" fmla="*/ 42198 h 1441450"/>
                <a:gd name="connsiteX1" fmla="*/ 1058772 w 2189163"/>
                <a:gd name="connsiteY1" fmla="*/ 43641 h 1441450"/>
                <a:gd name="connsiteX2" fmla="*/ 1008345 w 2189163"/>
                <a:gd name="connsiteY2" fmla="*/ 46528 h 1441450"/>
                <a:gd name="connsiteX3" fmla="*/ 957919 w 2189163"/>
                <a:gd name="connsiteY3" fmla="*/ 49414 h 1441450"/>
                <a:gd name="connsiteX4" fmla="*/ 908975 w 2189163"/>
                <a:gd name="connsiteY4" fmla="*/ 55187 h 1441450"/>
                <a:gd name="connsiteX5" fmla="*/ 861514 w 2189163"/>
                <a:gd name="connsiteY5" fmla="*/ 60959 h 1441450"/>
                <a:gd name="connsiteX6" fmla="*/ 814054 w 2189163"/>
                <a:gd name="connsiteY6" fmla="*/ 68175 h 1441450"/>
                <a:gd name="connsiteX7" fmla="*/ 768076 w 2189163"/>
                <a:gd name="connsiteY7" fmla="*/ 76834 h 1441450"/>
                <a:gd name="connsiteX8" fmla="*/ 722099 w 2189163"/>
                <a:gd name="connsiteY8" fmla="*/ 85494 h 1441450"/>
                <a:gd name="connsiteX9" fmla="*/ 679088 w 2189163"/>
                <a:gd name="connsiteY9" fmla="*/ 97039 h 1441450"/>
                <a:gd name="connsiteX10" fmla="*/ 634593 w 2189163"/>
                <a:gd name="connsiteY10" fmla="*/ 108584 h 1441450"/>
                <a:gd name="connsiteX11" fmla="*/ 593065 w 2189163"/>
                <a:gd name="connsiteY11" fmla="*/ 123016 h 1441450"/>
                <a:gd name="connsiteX12" fmla="*/ 553020 w 2189163"/>
                <a:gd name="connsiteY12" fmla="*/ 137448 h 1441450"/>
                <a:gd name="connsiteX13" fmla="*/ 512975 w 2189163"/>
                <a:gd name="connsiteY13" fmla="*/ 151880 h 1441450"/>
                <a:gd name="connsiteX14" fmla="*/ 438818 w 2189163"/>
                <a:gd name="connsiteY14" fmla="*/ 185073 h 1441450"/>
                <a:gd name="connsiteX15" fmla="*/ 403223 w 2189163"/>
                <a:gd name="connsiteY15" fmla="*/ 202391 h 1441450"/>
                <a:gd name="connsiteX16" fmla="*/ 369111 w 2189163"/>
                <a:gd name="connsiteY16" fmla="*/ 222596 h 1441450"/>
                <a:gd name="connsiteX17" fmla="*/ 337965 w 2189163"/>
                <a:gd name="connsiteY17" fmla="*/ 242800 h 1441450"/>
                <a:gd name="connsiteX18" fmla="*/ 306818 w 2189163"/>
                <a:gd name="connsiteY18" fmla="*/ 263005 h 1441450"/>
                <a:gd name="connsiteX19" fmla="*/ 278639 w 2189163"/>
                <a:gd name="connsiteY19" fmla="*/ 284653 h 1441450"/>
                <a:gd name="connsiteX20" fmla="*/ 251942 w 2189163"/>
                <a:gd name="connsiteY20" fmla="*/ 307744 h 1441450"/>
                <a:gd name="connsiteX21" fmla="*/ 226729 w 2189163"/>
                <a:gd name="connsiteY21" fmla="*/ 329391 h 1441450"/>
                <a:gd name="connsiteX22" fmla="*/ 202998 w 2189163"/>
                <a:gd name="connsiteY22" fmla="*/ 353925 h 1441450"/>
                <a:gd name="connsiteX23" fmla="*/ 182234 w 2189163"/>
                <a:gd name="connsiteY23" fmla="*/ 377016 h 1441450"/>
                <a:gd name="connsiteX24" fmla="*/ 162953 w 2189163"/>
                <a:gd name="connsiteY24" fmla="*/ 402994 h 1441450"/>
                <a:gd name="connsiteX25" fmla="*/ 145156 w 2189163"/>
                <a:gd name="connsiteY25" fmla="*/ 428971 h 1441450"/>
                <a:gd name="connsiteX26" fmla="*/ 130324 w 2189163"/>
                <a:gd name="connsiteY26" fmla="*/ 454948 h 1441450"/>
                <a:gd name="connsiteX27" fmla="*/ 116976 w 2189163"/>
                <a:gd name="connsiteY27" fmla="*/ 480925 h 1441450"/>
                <a:gd name="connsiteX28" fmla="*/ 106594 w 2189163"/>
                <a:gd name="connsiteY28" fmla="*/ 508346 h 1441450"/>
                <a:gd name="connsiteX29" fmla="*/ 97695 w 2189163"/>
                <a:gd name="connsiteY29" fmla="*/ 535766 h 1441450"/>
                <a:gd name="connsiteX30" fmla="*/ 91763 w 2189163"/>
                <a:gd name="connsiteY30" fmla="*/ 564630 h 1441450"/>
                <a:gd name="connsiteX31" fmla="*/ 87313 w 2189163"/>
                <a:gd name="connsiteY31" fmla="*/ 593494 h 1441450"/>
                <a:gd name="connsiteX32" fmla="*/ 87313 w 2189163"/>
                <a:gd name="connsiteY32" fmla="*/ 622357 h 1441450"/>
                <a:gd name="connsiteX33" fmla="*/ 87313 w 2189163"/>
                <a:gd name="connsiteY33" fmla="*/ 649778 h 1441450"/>
                <a:gd name="connsiteX34" fmla="*/ 91763 w 2189163"/>
                <a:gd name="connsiteY34" fmla="*/ 677198 h 1441450"/>
                <a:gd name="connsiteX35" fmla="*/ 96212 w 2189163"/>
                <a:gd name="connsiteY35" fmla="*/ 704619 h 1441450"/>
                <a:gd name="connsiteX36" fmla="*/ 103628 w 2189163"/>
                <a:gd name="connsiteY36" fmla="*/ 732039 h 1441450"/>
                <a:gd name="connsiteX37" fmla="*/ 114010 w 2189163"/>
                <a:gd name="connsiteY37" fmla="*/ 758016 h 1441450"/>
                <a:gd name="connsiteX38" fmla="*/ 125875 w 2189163"/>
                <a:gd name="connsiteY38" fmla="*/ 783994 h 1441450"/>
                <a:gd name="connsiteX39" fmla="*/ 146639 w 2189163"/>
                <a:gd name="connsiteY39" fmla="*/ 821516 h 1441450"/>
                <a:gd name="connsiteX40" fmla="*/ 173335 w 2189163"/>
                <a:gd name="connsiteY40" fmla="*/ 859039 h 1441450"/>
                <a:gd name="connsiteX41" fmla="*/ 204481 w 2189163"/>
                <a:gd name="connsiteY41" fmla="*/ 893675 h 1441450"/>
                <a:gd name="connsiteX42" fmla="*/ 240077 w 2189163"/>
                <a:gd name="connsiteY42" fmla="*/ 928312 h 1441450"/>
                <a:gd name="connsiteX43" fmla="*/ 280122 w 2189163"/>
                <a:gd name="connsiteY43" fmla="*/ 961505 h 1441450"/>
                <a:gd name="connsiteX44" fmla="*/ 309785 w 2189163"/>
                <a:gd name="connsiteY44" fmla="*/ 984596 h 1441450"/>
                <a:gd name="connsiteX45" fmla="*/ 375043 w 2189163"/>
                <a:gd name="connsiteY45" fmla="*/ 1025005 h 1441450"/>
                <a:gd name="connsiteX46" fmla="*/ 376526 w 2189163"/>
                <a:gd name="connsiteY46" fmla="*/ 1023562 h 1441450"/>
                <a:gd name="connsiteX47" fmla="*/ 121425 w 2189163"/>
                <a:gd name="connsiteY47" fmla="*/ 1352607 h 1441450"/>
                <a:gd name="connsiteX48" fmla="*/ 633110 w 2189163"/>
                <a:gd name="connsiteY48" fmla="*/ 1134687 h 1441450"/>
                <a:gd name="connsiteX49" fmla="*/ 699852 w 2189163"/>
                <a:gd name="connsiteY49" fmla="*/ 1153448 h 1441450"/>
                <a:gd name="connsiteX50" fmla="*/ 769559 w 2189163"/>
                <a:gd name="connsiteY50" fmla="*/ 1169323 h 1441450"/>
                <a:gd name="connsiteX51" fmla="*/ 842233 w 2189163"/>
                <a:gd name="connsiteY51" fmla="*/ 1180869 h 1441450"/>
                <a:gd name="connsiteX52" fmla="*/ 914907 w 2189163"/>
                <a:gd name="connsiteY52" fmla="*/ 1190971 h 1441450"/>
                <a:gd name="connsiteX53" fmla="*/ 989065 w 2189163"/>
                <a:gd name="connsiteY53" fmla="*/ 1196744 h 1441450"/>
                <a:gd name="connsiteX54" fmla="*/ 1064705 w 2189163"/>
                <a:gd name="connsiteY54" fmla="*/ 1201073 h 1441450"/>
                <a:gd name="connsiteX55" fmla="*/ 1109199 w 2189163"/>
                <a:gd name="connsiteY55" fmla="*/ 1201073 h 1441450"/>
                <a:gd name="connsiteX56" fmla="*/ 1161109 w 2189163"/>
                <a:gd name="connsiteY56" fmla="*/ 1201073 h 1441450"/>
                <a:gd name="connsiteX57" fmla="*/ 1211536 w 2189163"/>
                <a:gd name="connsiteY57" fmla="*/ 1198187 h 1441450"/>
                <a:gd name="connsiteX58" fmla="*/ 1260480 w 2189163"/>
                <a:gd name="connsiteY58" fmla="*/ 1195300 h 1441450"/>
                <a:gd name="connsiteX59" fmla="*/ 1309423 w 2189163"/>
                <a:gd name="connsiteY59" fmla="*/ 1190971 h 1441450"/>
                <a:gd name="connsiteX60" fmla="*/ 1358367 w 2189163"/>
                <a:gd name="connsiteY60" fmla="*/ 1183755 h 1441450"/>
                <a:gd name="connsiteX61" fmla="*/ 1404345 w 2189163"/>
                <a:gd name="connsiteY61" fmla="*/ 1176539 h 1441450"/>
                <a:gd name="connsiteX62" fmla="*/ 1451805 w 2189163"/>
                <a:gd name="connsiteY62" fmla="*/ 1167880 h 1441450"/>
                <a:gd name="connsiteX63" fmla="*/ 1496300 w 2189163"/>
                <a:gd name="connsiteY63" fmla="*/ 1159221 h 1441450"/>
                <a:gd name="connsiteX64" fmla="*/ 1540794 w 2189163"/>
                <a:gd name="connsiteY64" fmla="*/ 1147675 h 1441450"/>
                <a:gd name="connsiteX65" fmla="*/ 1583805 w 2189163"/>
                <a:gd name="connsiteY65" fmla="*/ 1136130 h 1441450"/>
                <a:gd name="connsiteX66" fmla="*/ 1626816 w 2189163"/>
                <a:gd name="connsiteY66" fmla="*/ 1123141 h 1441450"/>
                <a:gd name="connsiteX67" fmla="*/ 1666861 w 2189163"/>
                <a:gd name="connsiteY67" fmla="*/ 1108709 h 1441450"/>
                <a:gd name="connsiteX68" fmla="*/ 1705423 w 2189163"/>
                <a:gd name="connsiteY68" fmla="*/ 1092834 h 1441450"/>
                <a:gd name="connsiteX69" fmla="*/ 1781063 w 2189163"/>
                <a:gd name="connsiteY69" fmla="*/ 1059641 h 1441450"/>
                <a:gd name="connsiteX70" fmla="*/ 1815175 w 2189163"/>
                <a:gd name="connsiteY70" fmla="*/ 1040880 h 1441450"/>
                <a:gd name="connsiteX71" fmla="*/ 1849288 w 2189163"/>
                <a:gd name="connsiteY71" fmla="*/ 1022119 h 1441450"/>
                <a:gd name="connsiteX72" fmla="*/ 1881917 w 2189163"/>
                <a:gd name="connsiteY72" fmla="*/ 1001914 h 1441450"/>
                <a:gd name="connsiteX73" fmla="*/ 1911580 w 2189163"/>
                <a:gd name="connsiteY73" fmla="*/ 981709 h 1441450"/>
                <a:gd name="connsiteX74" fmla="*/ 1941243 w 2189163"/>
                <a:gd name="connsiteY74" fmla="*/ 960062 h 1441450"/>
                <a:gd name="connsiteX75" fmla="*/ 1967939 w 2189163"/>
                <a:gd name="connsiteY75" fmla="*/ 938414 h 1441450"/>
                <a:gd name="connsiteX76" fmla="*/ 1993153 w 2189163"/>
                <a:gd name="connsiteY76" fmla="*/ 913880 h 1441450"/>
                <a:gd name="connsiteX77" fmla="*/ 2015400 w 2189163"/>
                <a:gd name="connsiteY77" fmla="*/ 890789 h 1441450"/>
                <a:gd name="connsiteX78" fmla="*/ 2037647 w 2189163"/>
                <a:gd name="connsiteY78" fmla="*/ 866255 h 1441450"/>
                <a:gd name="connsiteX79" fmla="*/ 2056928 w 2189163"/>
                <a:gd name="connsiteY79" fmla="*/ 841721 h 1441450"/>
                <a:gd name="connsiteX80" fmla="*/ 2074726 w 2189163"/>
                <a:gd name="connsiteY80" fmla="*/ 815744 h 1441450"/>
                <a:gd name="connsiteX81" fmla="*/ 2089557 w 2189163"/>
                <a:gd name="connsiteY81" fmla="*/ 789766 h 1441450"/>
                <a:gd name="connsiteX82" fmla="*/ 2101422 w 2189163"/>
                <a:gd name="connsiteY82" fmla="*/ 763789 h 1441450"/>
                <a:gd name="connsiteX83" fmla="*/ 2113287 w 2189163"/>
                <a:gd name="connsiteY83" fmla="*/ 734925 h 1441450"/>
                <a:gd name="connsiteX84" fmla="*/ 2120703 w 2189163"/>
                <a:gd name="connsiteY84" fmla="*/ 707505 h 1441450"/>
                <a:gd name="connsiteX85" fmla="*/ 2128119 w 2189163"/>
                <a:gd name="connsiteY85" fmla="*/ 680084 h 1441450"/>
                <a:gd name="connsiteX86" fmla="*/ 2131085 w 2189163"/>
                <a:gd name="connsiteY86" fmla="*/ 651221 h 1441450"/>
                <a:gd name="connsiteX87" fmla="*/ 2132568 w 2189163"/>
                <a:gd name="connsiteY87" fmla="*/ 622357 h 1441450"/>
                <a:gd name="connsiteX88" fmla="*/ 2131085 w 2189163"/>
                <a:gd name="connsiteY88" fmla="*/ 593494 h 1441450"/>
                <a:gd name="connsiteX89" fmla="*/ 2128119 w 2189163"/>
                <a:gd name="connsiteY89" fmla="*/ 564630 h 1441450"/>
                <a:gd name="connsiteX90" fmla="*/ 2120703 w 2189163"/>
                <a:gd name="connsiteY90" fmla="*/ 535766 h 1441450"/>
                <a:gd name="connsiteX91" fmla="*/ 2113287 w 2189163"/>
                <a:gd name="connsiteY91" fmla="*/ 508346 h 1441450"/>
                <a:gd name="connsiteX92" fmla="*/ 2101422 w 2189163"/>
                <a:gd name="connsiteY92" fmla="*/ 480925 h 1441450"/>
                <a:gd name="connsiteX93" fmla="*/ 2089557 w 2189163"/>
                <a:gd name="connsiteY93" fmla="*/ 454948 h 1441450"/>
                <a:gd name="connsiteX94" fmla="*/ 2074726 w 2189163"/>
                <a:gd name="connsiteY94" fmla="*/ 428971 h 1441450"/>
                <a:gd name="connsiteX95" fmla="*/ 2056928 w 2189163"/>
                <a:gd name="connsiteY95" fmla="*/ 402994 h 1441450"/>
                <a:gd name="connsiteX96" fmla="*/ 2037647 w 2189163"/>
                <a:gd name="connsiteY96" fmla="*/ 377016 h 1441450"/>
                <a:gd name="connsiteX97" fmla="*/ 2015400 w 2189163"/>
                <a:gd name="connsiteY97" fmla="*/ 353925 h 1441450"/>
                <a:gd name="connsiteX98" fmla="*/ 1993153 w 2189163"/>
                <a:gd name="connsiteY98" fmla="*/ 329391 h 1441450"/>
                <a:gd name="connsiteX99" fmla="*/ 1967939 w 2189163"/>
                <a:gd name="connsiteY99" fmla="*/ 307744 h 1441450"/>
                <a:gd name="connsiteX100" fmla="*/ 1941243 w 2189163"/>
                <a:gd name="connsiteY100" fmla="*/ 284653 h 1441450"/>
                <a:gd name="connsiteX101" fmla="*/ 1911580 w 2189163"/>
                <a:gd name="connsiteY101" fmla="*/ 263005 h 1441450"/>
                <a:gd name="connsiteX102" fmla="*/ 1881917 w 2189163"/>
                <a:gd name="connsiteY102" fmla="*/ 242800 h 1441450"/>
                <a:gd name="connsiteX103" fmla="*/ 1849288 w 2189163"/>
                <a:gd name="connsiteY103" fmla="*/ 222596 h 1441450"/>
                <a:gd name="connsiteX104" fmla="*/ 1815175 w 2189163"/>
                <a:gd name="connsiteY104" fmla="*/ 202391 h 1441450"/>
                <a:gd name="connsiteX105" fmla="*/ 1781063 w 2189163"/>
                <a:gd name="connsiteY105" fmla="*/ 185073 h 1441450"/>
                <a:gd name="connsiteX106" fmla="*/ 1705423 w 2189163"/>
                <a:gd name="connsiteY106" fmla="*/ 151880 h 1441450"/>
                <a:gd name="connsiteX107" fmla="*/ 1666861 w 2189163"/>
                <a:gd name="connsiteY107" fmla="*/ 137448 h 1441450"/>
                <a:gd name="connsiteX108" fmla="*/ 1626816 w 2189163"/>
                <a:gd name="connsiteY108" fmla="*/ 123016 h 1441450"/>
                <a:gd name="connsiteX109" fmla="*/ 1583805 w 2189163"/>
                <a:gd name="connsiteY109" fmla="*/ 108584 h 1441450"/>
                <a:gd name="connsiteX110" fmla="*/ 1540794 w 2189163"/>
                <a:gd name="connsiteY110" fmla="*/ 97039 h 1441450"/>
                <a:gd name="connsiteX111" fmla="*/ 1496300 w 2189163"/>
                <a:gd name="connsiteY111" fmla="*/ 85494 h 1441450"/>
                <a:gd name="connsiteX112" fmla="*/ 1451805 w 2189163"/>
                <a:gd name="connsiteY112" fmla="*/ 76834 h 1441450"/>
                <a:gd name="connsiteX113" fmla="*/ 1404345 w 2189163"/>
                <a:gd name="connsiteY113" fmla="*/ 68175 h 1441450"/>
                <a:gd name="connsiteX114" fmla="*/ 1358367 w 2189163"/>
                <a:gd name="connsiteY114" fmla="*/ 60959 h 1441450"/>
                <a:gd name="connsiteX115" fmla="*/ 1309423 w 2189163"/>
                <a:gd name="connsiteY115" fmla="*/ 55187 h 1441450"/>
                <a:gd name="connsiteX116" fmla="*/ 1260480 w 2189163"/>
                <a:gd name="connsiteY116" fmla="*/ 49414 h 1441450"/>
                <a:gd name="connsiteX117" fmla="*/ 1211536 w 2189163"/>
                <a:gd name="connsiteY117" fmla="*/ 46528 h 1441450"/>
                <a:gd name="connsiteX118" fmla="*/ 1161109 w 2189163"/>
                <a:gd name="connsiteY118" fmla="*/ 43641 h 1441450"/>
                <a:gd name="connsiteX119" fmla="*/ 1093788 w 2189163"/>
                <a:gd name="connsiteY119" fmla="*/ 0 h 1441450"/>
                <a:gd name="connsiteX120" fmla="*/ 1149350 w 2189163"/>
                <a:gd name="connsiteY120" fmla="*/ 1588 h 1441450"/>
                <a:gd name="connsiteX121" fmla="*/ 1203325 w 2189163"/>
                <a:gd name="connsiteY121" fmla="*/ 4763 h 1441450"/>
                <a:gd name="connsiteX122" fmla="*/ 1255713 w 2189163"/>
                <a:gd name="connsiteY122" fmla="*/ 7938 h 1441450"/>
                <a:gd name="connsiteX123" fmla="*/ 1308100 w 2189163"/>
                <a:gd name="connsiteY123" fmla="*/ 14288 h 1441450"/>
                <a:gd name="connsiteX124" fmla="*/ 1360488 w 2189163"/>
                <a:gd name="connsiteY124" fmla="*/ 20638 h 1441450"/>
                <a:gd name="connsiteX125" fmla="*/ 1409701 w 2189163"/>
                <a:gd name="connsiteY125" fmla="*/ 28575 h 1441450"/>
                <a:gd name="connsiteX126" fmla="*/ 1460501 w 2189163"/>
                <a:gd name="connsiteY126" fmla="*/ 38100 h 1441450"/>
                <a:gd name="connsiteX127" fmla="*/ 1508126 w 2189163"/>
                <a:gd name="connsiteY127" fmla="*/ 47625 h 1441450"/>
                <a:gd name="connsiteX128" fmla="*/ 1555751 w 2189163"/>
                <a:gd name="connsiteY128" fmla="*/ 60325 h 1441450"/>
                <a:gd name="connsiteX129" fmla="*/ 1601788 w 2189163"/>
                <a:gd name="connsiteY129" fmla="*/ 73025 h 1441450"/>
                <a:gd name="connsiteX130" fmla="*/ 1647826 w 2189163"/>
                <a:gd name="connsiteY130" fmla="*/ 88900 h 1441450"/>
                <a:gd name="connsiteX131" fmla="*/ 1690688 w 2189163"/>
                <a:gd name="connsiteY131" fmla="*/ 104775 h 1441450"/>
                <a:gd name="connsiteX132" fmla="*/ 1731963 w 2189163"/>
                <a:gd name="connsiteY132" fmla="*/ 120650 h 1441450"/>
                <a:gd name="connsiteX133" fmla="*/ 1812926 w 2189163"/>
                <a:gd name="connsiteY133" fmla="*/ 157163 h 1441450"/>
                <a:gd name="connsiteX134" fmla="*/ 1849438 w 2189163"/>
                <a:gd name="connsiteY134" fmla="*/ 176213 h 1441450"/>
                <a:gd name="connsiteX135" fmla="*/ 1885951 w 2189163"/>
                <a:gd name="connsiteY135" fmla="*/ 198438 h 1441450"/>
                <a:gd name="connsiteX136" fmla="*/ 1920876 w 2189163"/>
                <a:gd name="connsiteY136" fmla="*/ 220663 h 1441450"/>
                <a:gd name="connsiteX137" fmla="*/ 1952626 w 2189163"/>
                <a:gd name="connsiteY137" fmla="*/ 242888 h 1441450"/>
                <a:gd name="connsiteX138" fmla="*/ 1984376 w 2189163"/>
                <a:gd name="connsiteY138" fmla="*/ 266700 h 1441450"/>
                <a:gd name="connsiteX139" fmla="*/ 2012951 w 2189163"/>
                <a:gd name="connsiteY139" fmla="*/ 292100 h 1441450"/>
                <a:gd name="connsiteX140" fmla="*/ 2039938 w 2189163"/>
                <a:gd name="connsiteY140" fmla="*/ 315913 h 1441450"/>
                <a:gd name="connsiteX141" fmla="*/ 2063751 w 2189163"/>
                <a:gd name="connsiteY141" fmla="*/ 342900 h 1441450"/>
                <a:gd name="connsiteX142" fmla="*/ 2087563 w 2189163"/>
                <a:gd name="connsiteY142" fmla="*/ 368300 h 1441450"/>
                <a:gd name="connsiteX143" fmla="*/ 2108201 w 2189163"/>
                <a:gd name="connsiteY143" fmla="*/ 396875 h 1441450"/>
                <a:gd name="connsiteX144" fmla="*/ 2127251 w 2189163"/>
                <a:gd name="connsiteY144" fmla="*/ 425450 h 1441450"/>
                <a:gd name="connsiteX145" fmla="*/ 2143126 w 2189163"/>
                <a:gd name="connsiteY145" fmla="*/ 454025 h 1441450"/>
                <a:gd name="connsiteX146" fmla="*/ 2155826 w 2189163"/>
                <a:gd name="connsiteY146" fmla="*/ 482600 h 1441450"/>
                <a:gd name="connsiteX147" fmla="*/ 2168526 w 2189163"/>
                <a:gd name="connsiteY147" fmla="*/ 512763 h 1441450"/>
                <a:gd name="connsiteX148" fmla="*/ 2176463 w 2189163"/>
                <a:gd name="connsiteY148" fmla="*/ 542925 h 1441450"/>
                <a:gd name="connsiteX149" fmla="*/ 2184401 w 2189163"/>
                <a:gd name="connsiteY149" fmla="*/ 574675 h 1441450"/>
                <a:gd name="connsiteX150" fmla="*/ 2187576 w 2189163"/>
                <a:gd name="connsiteY150" fmla="*/ 606425 h 1441450"/>
                <a:gd name="connsiteX151" fmla="*/ 2189163 w 2189163"/>
                <a:gd name="connsiteY151" fmla="*/ 638175 h 1441450"/>
                <a:gd name="connsiteX152" fmla="*/ 2187576 w 2189163"/>
                <a:gd name="connsiteY152" fmla="*/ 669925 h 1441450"/>
                <a:gd name="connsiteX153" fmla="*/ 2184401 w 2189163"/>
                <a:gd name="connsiteY153" fmla="*/ 701675 h 1441450"/>
                <a:gd name="connsiteX154" fmla="*/ 2176463 w 2189163"/>
                <a:gd name="connsiteY154" fmla="*/ 731838 h 1441450"/>
                <a:gd name="connsiteX155" fmla="*/ 2168526 w 2189163"/>
                <a:gd name="connsiteY155" fmla="*/ 762000 h 1441450"/>
                <a:gd name="connsiteX156" fmla="*/ 2155826 w 2189163"/>
                <a:gd name="connsiteY156" fmla="*/ 793750 h 1441450"/>
                <a:gd name="connsiteX157" fmla="*/ 2143126 w 2189163"/>
                <a:gd name="connsiteY157" fmla="*/ 822325 h 1441450"/>
                <a:gd name="connsiteX158" fmla="*/ 2127251 w 2189163"/>
                <a:gd name="connsiteY158" fmla="*/ 850900 h 1441450"/>
                <a:gd name="connsiteX159" fmla="*/ 2108201 w 2189163"/>
                <a:gd name="connsiteY159" fmla="*/ 879475 h 1441450"/>
                <a:gd name="connsiteX160" fmla="*/ 2087563 w 2189163"/>
                <a:gd name="connsiteY160" fmla="*/ 906463 h 1441450"/>
                <a:gd name="connsiteX161" fmla="*/ 2063751 w 2189163"/>
                <a:gd name="connsiteY161" fmla="*/ 933450 h 1441450"/>
                <a:gd name="connsiteX162" fmla="*/ 2039938 w 2189163"/>
                <a:gd name="connsiteY162" fmla="*/ 958850 h 1441450"/>
                <a:gd name="connsiteX163" fmla="*/ 2012951 w 2189163"/>
                <a:gd name="connsiteY163" fmla="*/ 985838 h 1441450"/>
                <a:gd name="connsiteX164" fmla="*/ 1984376 w 2189163"/>
                <a:gd name="connsiteY164" fmla="*/ 1009650 h 1441450"/>
                <a:gd name="connsiteX165" fmla="*/ 1952626 w 2189163"/>
                <a:gd name="connsiteY165" fmla="*/ 1033463 h 1441450"/>
                <a:gd name="connsiteX166" fmla="*/ 1920876 w 2189163"/>
                <a:gd name="connsiteY166" fmla="*/ 1055688 h 1441450"/>
                <a:gd name="connsiteX167" fmla="*/ 1885951 w 2189163"/>
                <a:gd name="connsiteY167" fmla="*/ 1077913 h 1441450"/>
                <a:gd name="connsiteX168" fmla="*/ 1849438 w 2189163"/>
                <a:gd name="connsiteY168" fmla="*/ 1098550 h 1441450"/>
                <a:gd name="connsiteX169" fmla="*/ 1812926 w 2189163"/>
                <a:gd name="connsiteY169" fmla="*/ 1119188 h 1441450"/>
                <a:gd name="connsiteX170" fmla="*/ 1731963 w 2189163"/>
                <a:gd name="connsiteY170" fmla="*/ 1155700 h 1441450"/>
                <a:gd name="connsiteX171" fmla="*/ 1690688 w 2189163"/>
                <a:gd name="connsiteY171" fmla="*/ 1173163 h 1441450"/>
                <a:gd name="connsiteX172" fmla="*/ 1647826 w 2189163"/>
                <a:gd name="connsiteY172" fmla="*/ 1189038 h 1441450"/>
                <a:gd name="connsiteX173" fmla="*/ 1601788 w 2189163"/>
                <a:gd name="connsiteY173" fmla="*/ 1203325 h 1441450"/>
                <a:gd name="connsiteX174" fmla="*/ 1555751 w 2189163"/>
                <a:gd name="connsiteY174" fmla="*/ 1216025 h 1441450"/>
                <a:gd name="connsiteX175" fmla="*/ 1508126 w 2189163"/>
                <a:gd name="connsiteY175" fmla="*/ 1228725 h 1441450"/>
                <a:gd name="connsiteX176" fmla="*/ 1460501 w 2189163"/>
                <a:gd name="connsiteY176" fmla="*/ 1238250 h 1441450"/>
                <a:gd name="connsiteX177" fmla="*/ 1409701 w 2189163"/>
                <a:gd name="connsiteY177" fmla="*/ 1247775 h 1441450"/>
                <a:gd name="connsiteX178" fmla="*/ 1360488 w 2189163"/>
                <a:gd name="connsiteY178" fmla="*/ 1255713 h 1441450"/>
                <a:gd name="connsiteX179" fmla="*/ 1308100 w 2189163"/>
                <a:gd name="connsiteY179" fmla="*/ 1263650 h 1441450"/>
                <a:gd name="connsiteX180" fmla="*/ 1255713 w 2189163"/>
                <a:gd name="connsiteY180" fmla="*/ 1268413 h 1441450"/>
                <a:gd name="connsiteX181" fmla="*/ 1203325 w 2189163"/>
                <a:gd name="connsiteY181" fmla="*/ 1271588 h 1441450"/>
                <a:gd name="connsiteX182" fmla="*/ 1149350 w 2189163"/>
                <a:gd name="connsiteY182" fmla="*/ 1274763 h 1441450"/>
                <a:gd name="connsiteX183" fmla="*/ 1093788 w 2189163"/>
                <a:gd name="connsiteY183" fmla="*/ 1274763 h 1441450"/>
                <a:gd name="connsiteX184" fmla="*/ 1046163 w 2189163"/>
                <a:gd name="connsiteY184" fmla="*/ 1274763 h 1441450"/>
                <a:gd name="connsiteX185" fmla="*/ 965200 w 2189163"/>
                <a:gd name="connsiteY185" fmla="*/ 1270000 h 1441450"/>
                <a:gd name="connsiteX186" fmla="*/ 885825 w 2189163"/>
                <a:gd name="connsiteY186" fmla="*/ 1263650 h 1441450"/>
                <a:gd name="connsiteX187" fmla="*/ 808038 w 2189163"/>
                <a:gd name="connsiteY187" fmla="*/ 1252538 h 1441450"/>
                <a:gd name="connsiteX188" fmla="*/ 730250 w 2189163"/>
                <a:gd name="connsiteY188" fmla="*/ 1239838 h 1441450"/>
                <a:gd name="connsiteX189" fmla="*/ 655638 w 2189163"/>
                <a:gd name="connsiteY189" fmla="*/ 1222375 h 1441450"/>
                <a:gd name="connsiteX190" fmla="*/ 584200 w 2189163"/>
                <a:gd name="connsiteY190" fmla="*/ 1201738 h 1441450"/>
                <a:gd name="connsiteX191" fmla="*/ 36513 w 2189163"/>
                <a:gd name="connsiteY191" fmla="*/ 1441450 h 1441450"/>
                <a:gd name="connsiteX192" fmla="*/ 309563 w 2189163"/>
                <a:gd name="connsiteY192" fmla="*/ 1079500 h 1441450"/>
                <a:gd name="connsiteX193" fmla="*/ 307975 w 2189163"/>
                <a:gd name="connsiteY193" fmla="*/ 1081088 h 1441450"/>
                <a:gd name="connsiteX194" fmla="*/ 238125 w 2189163"/>
                <a:gd name="connsiteY194" fmla="*/ 1036638 h 1441450"/>
                <a:gd name="connsiteX195" fmla="*/ 206375 w 2189163"/>
                <a:gd name="connsiteY195" fmla="*/ 1011238 h 1441450"/>
                <a:gd name="connsiteX196" fmla="*/ 163513 w 2189163"/>
                <a:gd name="connsiteY196" fmla="*/ 974725 h 1441450"/>
                <a:gd name="connsiteX197" fmla="*/ 125413 w 2189163"/>
                <a:gd name="connsiteY197" fmla="*/ 936625 h 1441450"/>
                <a:gd name="connsiteX198" fmla="*/ 92075 w 2189163"/>
                <a:gd name="connsiteY198" fmla="*/ 898525 h 1441450"/>
                <a:gd name="connsiteX199" fmla="*/ 63500 w 2189163"/>
                <a:gd name="connsiteY199" fmla="*/ 857250 h 1441450"/>
                <a:gd name="connsiteX200" fmla="*/ 41275 w 2189163"/>
                <a:gd name="connsiteY200" fmla="*/ 815975 h 1441450"/>
                <a:gd name="connsiteX201" fmla="*/ 28575 w 2189163"/>
                <a:gd name="connsiteY201" fmla="*/ 787400 h 1441450"/>
                <a:gd name="connsiteX202" fmla="*/ 17463 w 2189163"/>
                <a:gd name="connsiteY202" fmla="*/ 758825 h 1441450"/>
                <a:gd name="connsiteX203" fmla="*/ 9525 w 2189163"/>
                <a:gd name="connsiteY203" fmla="*/ 728663 h 1441450"/>
                <a:gd name="connsiteX204" fmla="*/ 4763 w 2189163"/>
                <a:gd name="connsiteY204" fmla="*/ 698500 h 1441450"/>
                <a:gd name="connsiteX205" fmla="*/ 0 w 2189163"/>
                <a:gd name="connsiteY205" fmla="*/ 668338 h 1441450"/>
                <a:gd name="connsiteX206" fmla="*/ 0 w 2189163"/>
                <a:gd name="connsiteY206" fmla="*/ 638175 h 1441450"/>
                <a:gd name="connsiteX207" fmla="*/ 0 w 2189163"/>
                <a:gd name="connsiteY207" fmla="*/ 606425 h 1441450"/>
                <a:gd name="connsiteX208" fmla="*/ 4763 w 2189163"/>
                <a:gd name="connsiteY208" fmla="*/ 574675 h 1441450"/>
                <a:gd name="connsiteX209" fmla="*/ 11113 w 2189163"/>
                <a:gd name="connsiteY209" fmla="*/ 542925 h 1441450"/>
                <a:gd name="connsiteX210" fmla="*/ 20638 w 2189163"/>
                <a:gd name="connsiteY210" fmla="*/ 512763 h 1441450"/>
                <a:gd name="connsiteX211" fmla="*/ 31750 w 2189163"/>
                <a:gd name="connsiteY211" fmla="*/ 482600 h 1441450"/>
                <a:gd name="connsiteX212" fmla="*/ 46038 w 2189163"/>
                <a:gd name="connsiteY212" fmla="*/ 454025 h 1441450"/>
                <a:gd name="connsiteX213" fmla="*/ 61913 w 2189163"/>
                <a:gd name="connsiteY213" fmla="*/ 425450 h 1441450"/>
                <a:gd name="connsiteX214" fmla="*/ 80963 w 2189163"/>
                <a:gd name="connsiteY214" fmla="*/ 396875 h 1441450"/>
                <a:gd name="connsiteX215" fmla="*/ 101600 w 2189163"/>
                <a:gd name="connsiteY215" fmla="*/ 368300 h 1441450"/>
                <a:gd name="connsiteX216" fmla="*/ 123825 w 2189163"/>
                <a:gd name="connsiteY216" fmla="*/ 342900 h 1441450"/>
                <a:gd name="connsiteX217" fmla="*/ 149225 w 2189163"/>
                <a:gd name="connsiteY217" fmla="*/ 315913 h 1441450"/>
                <a:gd name="connsiteX218" fmla="*/ 176213 w 2189163"/>
                <a:gd name="connsiteY218" fmla="*/ 292100 h 1441450"/>
                <a:gd name="connsiteX219" fmla="*/ 204788 w 2189163"/>
                <a:gd name="connsiteY219" fmla="*/ 266700 h 1441450"/>
                <a:gd name="connsiteX220" fmla="*/ 234950 w 2189163"/>
                <a:gd name="connsiteY220" fmla="*/ 242888 h 1441450"/>
                <a:gd name="connsiteX221" fmla="*/ 268288 w 2189163"/>
                <a:gd name="connsiteY221" fmla="*/ 220663 h 1441450"/>
                <a:gd name="connsiteX222" fmla="*/ 301625 w 2189163"/>
                <a:gd name="connsiteY222" fmla="*/ 198438 h 1441450"/>
                <a:gd name="connsiteX223" fmla="*/ 338138 w 2189163"/>
                <a:gd name="connsiteY223" fmla="*/ 176213 h 1441450"/>
                <a:gd name="connsiteX224" fmla="*/ 376238 w 2189163"/>
                <a:gd name="connsiteY224" fmla="*/ 157163 h 1441450"/>
                <a:gd name="connsiteX225" fmla="*/ 455613 w 2189163"/>
                <a:gd name="connsiteY225" fmla="*/ 120650 h 1441450"/>
                <a:gd name="connsiteX226" fmla="*/ 498475 w 2189163"/>
                <a:gd name="connsiteY226" fmla="*/ 104775 h 1441450"/>
                <a:gd name="connsiteX227" fmla="*/ 541338 w 2189163"/>
                <a:gd name="connsiteY227" fmla="*/ 88900 h 1441450"/>
                <a:gd name="connsiteX228" fmla="*/ 585788 w 2189163"/>
                <a:gd name="connsiteY228" fmla="*/ 73025 h 1441450"/>
                <a:gd name="connsiteX229" fmla="*/ 633413 w 2189163"/>
                <a:gd name="connsiteY229" fmla="*/ 60325 h 1441450"/>
                <a:gd name="connsiteX230" fmla="*/ 679450 w 2189163"/>
                <a:gd name="connsiteY230" fmla="*/ 47625 h 1441450"/>
                <a:gd name="connsiteX231" fmla="*/ 728663 w 2189163"/>
                <a:gd name="connsiteY231" fmla="*/ 38100 h 1441450"/>
                <a:gd name="connsiteX232" fmla="*/ 777875 w 2189163"/>
                <a:gd name="connsiteY232" fmla="*/ 28575 h 1441450"/>
                <a:gd name="connsiteX233" fmla="*/ 828675 w 2189163"/>
                <a:gd name="connsiteY233" fmla="*/ 20638 h 1441450"/>
                <a:gd name="connsiteX234" fmla="*/ 879475 w 2189163"/>
                <a:gd name="connsiteY234" fmla="*/ 14288 h 1441450"/>
                <a:gd name="connsiteX235" fmla="*/ 931863 w 2189163"/>
                <a:gd name="connsiteY235" fmla="*/ 7938 h 1441450"/>
                <a:gd name="connsiteX236" fmla="*/ 985838 w 2189163"/>
                <a:gd name="connsiteY236" fmla="*/ 4763 h 1441450"/>
                <a:gd name="connsiteX237" fmla="*/ 1039813 w 2189163"/>
                <a:gd name="connsiteY237" fmla="*/ 1588 h 144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189163" h="1441450">
                  <a:moveTo>
                    <a:pt x="1109199" y="42198"/>
                  </a:moveTo>
                  <a:lnTo>
                    <a:pt x="1058772" y="43641"/>
                  </a:lnTo>
                  <a:lnTo>
                    <a:pt x="1008345" y="46528"/>
                  </a:lnTo>
                  <a:lnTo>
                    <a:pt x="957919" y="49414"/>
                  </a:lnTo>
                  <a:lnTo>
                    <a:pt x="908975" y="55187"/>
                  </a:lnTo>
                  <a:lnTo>
                    <a:pt x="861514" y="60959"/>
                  </a:lnTo>
                  <a:lnTo>
                    <a:pt x="814054" y="68175"/>
                  </a:lnTo>
                  <a:lnTo>
                    <a:pt x="768076" y="76834"/>
                  </a:lnTo>
                  <a:lnTo>
                    <a:pt x="722099" y="85494"/>
                  </a:lnTo>
                  <a:lnTo>
                    <a:pt x="679088" y="97039"/>
                  </a:lnTo>
                  <a:lnTo>
                    <a:pt x="634593" y="108584"/>
                  </a:lnTo>
                  <a:lnTo>
                    <a:pt x="593065" y="123016"/>
                  </a:lnTo>
                  <a:lnTo>
                    <a:pt x="553020" y="137448"/>
                  </a:lnTo>
                  <a:lnTo>
                    <a:pt x="512975" y="151880"/>
                  </a:lnTo>
                  <a:lnTo>
                    <a:pt x="438818" y="185073"/>
                  </a:lnTo>
                  <a:lnTo>
                    <a:pt x="403223" y="202391"/>
                  </a:lnTo>
                  <a:lnTo>
                    <a:pt x="369111" y="222596"/>
                  </a:lnTo>
                  <a:lnTo>
                    <a:pt x="337965" y="242800"/>
                  </a:lnTo>
                  <a:lnTo>
                    <a:pt x="306818" y="263005"/>
                  </a:lnTo>
                  <a:lnTo>
                    <a:pt x="278639" y="284653"/>
                  </a:lnTo>
                  <a:lnTo>
                    <a:pt x="251942" y="307744"/>
                  </a:lnTo>
                  <a:lnTo>
                    <a:pt x="226729" y="329391"/>
                  </a:lnTo>
                  <a:lnTo>
                    <a:pt x="202998" y="353925"/>
                  </a:lnTo>
                  <a:lnTo>
                    <a:pt x="182234" y="377016"/>
                  </a:lnTo>
                  <a:lnTo>
                    <a:pt x="162953" y="402994"/>
                  </a:lnTo>
                  <a:lnTo>
                    <a:pt x="145156" y="428971"/>
                  </a:lnTo>
                  <a:lnTo>
                    <a:pt x="130324" y="454948"/>
                  </a:lnTo>
                  <a:lnTo>
                    <a:pt x="116976" y="480925"/>
                  </a:lnTo>
                  <a:lnTo>
                    <a:pt x="106594" y="508346"/>
                  </a:lnTo>
                  <a:lnTo>
                    <a:pt x="97695" y="535766"/>
                  </a:lnTo>
                  <a:lnTo>
                    <a:pt x="91763" y="564630"/>
                  </a:lnTo>
                  <a:lnTo>
                    <a:pt x="87313" y="593494"/>
                  </a:lnTo>
                  <a:lnTo>
                    <a:pt x="87313" y="622357"/>
                  </a:lnTo>
                  <a:lnTo>
                    <a:pt x="87313" y="649778"/>
                  </a:lnTo>
                  <a:lnTo>
                    <a:pt x="91763" y="677198"/>
                  </a:lnTo>
                  <a:lnTo>
                    <a:pt x="96212" y="704619"/>
                  </a:lnTo>
                  <a:lnTo>
                    <a:pt x="103628" y="732039"/>
                  </a:lnTo>
                  <a:lnTo>
                    <a:pt x="114010" y="758016"/>
                  </a:lnTo>
                  <a:lnTo>
                    <a:pt x="125875" y="783994"/>
                  </a:lnTo>
                  <a:lnTo>
                    <a:pt x="146639" y="821516"/>
                  </a:lnTo>
                  <a:lnTo>
                    <a:pt x="173335" y="859039"/>
                  </a:lnTo>
                  <a:lnTo>
                    <a:pt x="204481" y="893675"/>
                  </a:lnTo>
                  <a:lnTo>
                    <a:pt x="240077" y="928312"/>
                  </a:lnTo>
                  <a:lnTo>
                    <a:pt x="280122" y="961505"/>
                  </a:lnTo>
                  <a:lnTo>
                    <a:pt x="309785" y="984596"/>
                  </a:lnTo>
                  <a:lnTo>
                    <a:pt x="375043" y="1025005"/>
                  </a:lnTo>
                  <a:lnTo>
                    <a:pt x="376526" y="1023562"/>
                  </a:lnTo>
                  <a:lnTo>
                    <a:pt x="121425" y="1352607"/>
                  </a:lnTo>
                  <a:lnTo>
                    <a:pt x="633110" y="1134687"/>
                  </a:lnTo>
                  <a:lnTo>
                    <a:pt x="699852" y="1153448"/>
                  </a:lnTo>
                  <a:lnTo>
                    <a:pt x="769559" y="1169323"/>
                  </a:lnTo>
                  <a:lnTo>
                    <a:pt x="842233" y="1180869"/>
                  </a:lnTo>
                  <a:lnTo>
                    <a:pt x="914907" y="1190971"/>
                  </a:lnTo>
                  <a:lnTo>
                    <a:pt x="989065" y="1196744"/>
                  </a:lnTo>
                  <a:lnTo>
                    <a:pt x="1064705" y="1201073"/>
                  </a:lnTo>
                  <a:lnTo>
                    <a:pt x="1109199" y="1201073"/>
                  </a:lnTo>
                  <a:lnTo>
                    <a:pt x="1161109" y="1201073"/>
                  </a:lnTo>
                  <a:lnTo>
                    <a:pt x="1211536" y="1198187"/>
                  </a:lnTo>
                  <a:lnTo>
                    <a:pt x="1260480" y="1195300"/>
                  </a:lnTo>
                  <a:lnTo>
                    <a:pt x="1309423" y="1190971"/>
                  </a:lnTo>
                  <a:lnTo>
                    <a:pt x="1358367" y="1183755"/>
                  </a:lnTo>
                  <a:lnTo>
                    <a:pt x="1404345" y="1176539"/>
                  </a:lnTo>
                  <a:lnTo>
                    <a:pt x="1451805" y="1167880"/>
                  </a:lnTo>
                  <a:lnTo>
                    <a:pt x="1496300" y="1159221"/>
                  </a:lnTo>
                  <a:lnTo>
                    <a:pt x="1540794" y="1147675"/>
                  </a:lnTo>
                  <a:lnTo>
                    <a:pt x="1583805" y="1136130"/>
                  </a:lnTo>
                  <a:lnTo>
                    <a:pt x="1626816" y="1123141"/>
                  </a:lnTo>
                  <a:lnTo>
                    <a:pt x="1666861" y="1108709"/>
                  </a:lnTo>
                  <a:lnTo>
                    <a:pt x="1705423" y="1092834"/>
                  </a:lnTo>
                  <a:lnTo>
                    <a:pt x="1781063" y="1059641"/>
                  </a:lnTo>
                  <a:lnTo>
                    <a:pt x="1815175" y="1040880"/>
                  </a:lnTo>
                  <a:lnTo>
                    <a:pt x="1849288" y="1022119"/>
                  </a:lnTo>
                  <a:lnTo>
                    <a:pt x="1881917" y="1001914"/>
                  </a:lnTo>
                  <a:lnTo>
                    <a:pt x="1911580" y="981709"/>
                  </a:lnTo>
                  <a:lnTo>
                    <a:pt x="1941243" y="960062"/>
                  </a:lnTo>
                  <a:lnTo>
                    <a:pt x="1967939" y="938414"/>
                  </a:lnTo>
                  <a:lnTo>
                    <a:pt x="1993153" y="913880"/>
                  </a:lnTo>
                  <a:lnTo>
                    <a:pt x="2015400" y="890789"/>
                  </a:lnTo>
                  <a:lnTo>
                    <a:pt x="2037647" y="866255"/>
                  </a:lnTo>
                  <a:lnTo>
                    <a:pt x="2056928" y="841721"/>
                  </a:lnTo>
                  <a:lnTo>
                    <a:pt x="2074726" y="815744"/>
                  </a:lnTo>
                  <a:lnTo>
                    <a:pt x="2089557" y="789766"/>
                  </a:lnTo>
                  <a:lnTo>
                    <a:pt x="2101422" y="763789"/>
                  </a:lnTo>
                  <a:lnTo>
                    <a:pt x="2113287" y="734925"/>
                  </a:lnTo>
                  <a:lnTo>
                    <a:pt x="2120703" y="707505"/>
                  </a:lnTo>
                  <a:lnTo>
                    <a:pt x="2128119" y="680084"/>
                  </a:lnTo>
                  <a:lnTo>
                    <a:pt x="2131085" y="651221"/>
                  </a:lnTo>
                  <a:lnTo>
                    <a:pt x="2132568" y="622357"/>
                  </a:lnTo>
                  <a:lnTo>
                    <a:pt x="2131085" y="593494"/>
                  </a:lnTo>
                  <a:lnTo>
                    <a:pt x="2128119" y="564630"/>
                  </a:lnTo>
                  <a:lnTo>
                    <a:pt x="2120703" y="535766"/>
                  </a:lnTo>
                  <a:lnTo>
                    <a:pt x="2113287" y="508346"/>
                  </a:lnTo>
                  <a:lnTo>
                    <a:pt x="2101422" y="480925"/>
                  </a:lnTo>
                  <a:lnTo>
                    <a:pt x="2089557" y="454948"/>
                  </a:lnTo>
                  <a:lnTo>
                    <a:pt x="2074726" y="428971"/>
                  </a:lnTo>
                  <a:lnTo>
                    <a:pt x="2056928" y="402994"/>
                  </a:lnTo>
                  <a:lnTo>
                    <a:pt x="2037647" y="377016"/>
                  </a:lnTo>
                  <a:lnTo>
                    <a:pt x="2015400" y="353925"/>
                  </a:lnTo>
                  <a:lnTo>
                    <a:pt x="1993153" y="329391"/>
                  </a:lnTo>
                  <a:lnTo>
                    <a:pt x="1967939" y="307744"/>
                  </a:lnTo>
                  <a:lnTo>
                    <a:pt x="1941243" y="284653"/>
                  </a:lnTo>
                  <a:lnTo>
                    <a:pt x="1911580" y="263005"/>
                  </a:lnTo>
                  <a:lnTo>
                    <a:pt x="1881917" y="242800"/>
                  </a:lnTo>
                  <a:lnTo>
                    <a:pt x="1849288" y="222596"/>
                  </a:lnTo>
                  <a:lnTo>
                    <a:pt x="1815175" y="202391"/>
                  </a:lnTo>
                  <a:lnTo>
                    <a:pt x="1781063" y="185073"/>
                  </a:lnTo>
                  <a:lnTo>
                    <a:pt x="1705423" y="151880"/>
                  </a:lnTo>
                  <a:lnTo>
                    <a:pt x="1666861" y="137448"/>
                  </a:lnTo>
                  <a:lnTo>
                    <a:pt x="1626816" y="123016"/>
                  </a:lnTo>
                  <a:lnTo>
                    <a:pt x="1583805" y="108584"/>
                  </a:lnTo>
                  <a:lnTo>
                    <a:pt x="1540794" y="97039"/>
                  </a:lnTo>
                  <a:lnTo>
                    <a:pt x="1496300" y="85494"/>
                  </a:lnTo>
                  <a:lnTo>
                    <a:pt x="1451805" y="76834"/>
                  </a:lnTo>
                  <a:lnTo>
                    <a:pt x="1404345" y="68175"/>
                  </a:lnTo>
                  <a:lnTo>
                    <a:pt x="1358367" y="60959"/>
                  </a:lnTo>
                  <a:lnTo>
                    <a:pt x="1309423" y="55187"/>
                  </a:lnTo>
                  <a:lnTo>
                    <a:pt x="1260480" y="49414"/>
                  </a:lnTo>
                  <a:lnTo>
                    <a:pt x="1211536" y="46528"/>
                  </a:lnTo>
                  <a:lnTo>
                    <a:pt x="1161109" y="43641"/>
                  </a:lnTo>
                  <a:close/>
                  <a:moveTo>
                    <a:pt x="1093788" y="0"/>
                  </a:moveTo>
                  <a:lnTo>
                    <a:pt x="1149350" y="1588"/>
                  </a:lnTo>
                  <a:lnTo>
                    <a:pt x="1203325" y="4763"/>
                  </a:lnTo>
                  <a:lnTo>
                    <a:pt x="1255713" y="7938"/>
                  </a:lnTo>
                  <a:lnTo>
                    <a:pt x="1308100" y="14288"/>
                  </a:lnTo>
                  <a:lnTo>
                    <a:pt x="1360488" y="20638"/>
                  </a:lnTo>
                  <a:lnTo>
                    <a:pt x="1409701" y="28575"/>
                  </a:lnTo>
                  <a:lnTo>
                    <a:pt x="1460501" y="38100"/>
                  </a:lnTo>
                  <a:lnTo>
                    <a:pt x="1508126" y="47625"/>
                  </a:lnTo>
                  <a:lnTo>
                    <a:pt x="1555751" y="60325"/>
                  </a:lnTo>
                  <a:lnTo>
                    <a:pt x="1601788" y="73025"/>
                  </a:lnTo>
                  <a:lnTo>
                    <a:pt x="1647826" y="88900"/>
                  </a:lnTo>
                  <a:lnTo>
                    <a:pt x="1690688" y="104775"/>
                  </a:lnTo>
                  <a:lnTo>
                    <a:pt x="1731963" y="120650"/>
                  </a:lnTo>
                  <a:lnTo>
                    <a:pt x="1812926" y="157163"/>
                  </a:lnTo>
                  <a:lnTo>
                    <a:pt x="1849438" y="176213"/>
                  </a:lnTo>
                  <a:lnTo>
                    <a:pt x="1885951" y="198438"/>
                  </a:lnTo>
                  <a:lnTo>
                    <a:pt x="1920876" y="220663"/>
                  </a:lnTo>
                  <a:lnTo>
                    <a:pt x="1952626" y="242888"/>
                  </a:lnTo>
                  <a:lnTo>
                    <a:pt x="1984376" y="266700"/>
                  </a:lnTo>
                  <a:lnTo>
                    <a:pt x="2012951" y="292100"/>
                  </a:lnTo>
                  <a:lnTo>
                    <a:pt x="2039938" y="315913"/>
                  </a:lnTo>
                  <a:lnTo>
                    <a:pt x="2063751" y="342900"/>
                  </a:lnTo>
                  <a:lnTo>
                    <a:pt x="2087563" y="368300"/>
                  </a:lnTo>
                  <a:lnTo>
                    <a:pt x="2108201" y="396875"/>
                  </a:lnTo>
                  <a:lnTo>
                    <a:pt x="2127251" y="425450"/>
                  </a:lnTo>
                  <a:lnTo>
                    <a:pt x="2143126" y="454025"/>
                  </a:lnTo>
                  <a:lnTo>
                    <a:pt x="2155826" y="482600"/>
                  </a:lnTo>
                  <a:lnTo>
                    <a:pt x="2168526" y="512763"/>
                  </a:lnTo>
                  <a:lnTo>
                    <a:pt x="2176463" y="542925"/>
                  </a:lnTo>
                  <a:lnTo>
                    <a:pt x="2184401" y="574675"/>
                  </a:lnTo>
                  <a:lnTo>
                    <a:pt x="2187576" y="606425"/>
                  </a:lnTo>
                  <a:lnTo>
                    <a:pt x="2189163" y="638175"/>
                  </a:lnTo>
                  <a:lnTo>
                    <a:pt x="2187576" y="669925"/>
                  </a:lnTo>
                  <a:lnTo>
                    <a:pt x="2184401" y="701675"/>
                  </a:lnTo>
                  <a:lnTo>
                    <a:pt x="2176463" y="731838"/>
                  </a:lnTo>
                  <a:lnTo>
                    <a:pt x="2168526" y="762000"/>
                  </a:lnTo>
                  <a:lnTo>
                    <a:pt x="2155826" y="793750"/>
                  </a:lnTo>
                  <a:lnTo>
                    <a:pt x="2143126" y="822325"/>
                  </a:lnTo>
                  <a:lnTo>
                    <a:pt x="2127251" y="850900"/>
                  </a:lnTo>
                  <a:lnTo>
                    <a:pt x="2108201" y="879475"/>
                  </a:lnTo>
                  <a:lnTo>
                    <a:pt x="2087563" y="906463"/>
                  </a:lnTo>
                  <a:lnTo>
                    <a:pt x="2063751" y="933450"/>
                  </a:lnTo>
                  <a:lnTo>
                    <a:pt x="2039938" y="958850"/>
                  </a:lnTo>
                  <a:lnTo>
                    <a:pt x="2012951" y="985838"/>
                  </a:lnTo>
                  <a:lnTo>
                    <a:pt x="1984376" y="1009650"/>
                  </a:lnTo>
                  <a:lnTo>
                    <a:pt x="1952626" y="1033463"/>
                  </a:lnTo>
                  <a:lnTo>
                    <a:pt x="1920876" y="1055688"/>
                  </a:lnTo>
                  <a:lnTo>
                    <a:pt x="1885951" y="1077913"/>
                  </a:lnTo>
                  <a:lnTo>
                    <a:pt x="1849438" y="1098550"/>
                  </a:lnTo>
                  <a:lnTo>
                    <a:pt x="1812926" y="1119188"/>
                  </a:lnTo>
                  <a:lnTo>
                    <a:pt x="1731963" y="1155700"/>
                  </a:lnTo>
                  <a:lnTo>
                    <a:pt x="1690688" y="1173163"/>
                  </a:lnTo>
                  <a:lnTo>
                    <a:pt x="1647826" y="1189038"/>
                  </a:lnTo>
                  <a:lnTo>
                    <a:pt x="1601788" y="1203325"/>
                  </a:lnTo>
                  <a:lnTo>
                    <a:pt x="1555751" y="1216025"/>
                  </a:lnTo>
                  <a:lnTo>
                    <a:pt x="1508126" y="1228725"/>
                  </a:lnTo>
                  <a:lnTo>
                    <a:pt x="1460501" y="1238250"/>
                  </a:lnTo>
                  <a:lnTo>
                    <a:pt x="1409701" y="1247775"/>
                  </a:lnTo>
                  <a:lnTo>
                    <a:pt x="1360488" y="1255713"/>
                  </a:lnTo>
                  <a:lnTo>
                    <a:pt x="1308100" y="1263650"/>
                  </a:lnTo>
                  <a:lnTo>
                    <a:pt x="1255713" y="1268413"/>
                  </a:lnTo>
                  <a:lnTo>
                    <a:pt x="1203325" y="1271588"/>
                  </a:lnTo>
                  <a:lnTo>
                    <a:pt x="1149350" y="1274763"/>
                  </a:lnTo>
                  <a:lnTo>
                    <a:pt x="1093788" y="1274763"/>
                  </a:lnTo>
                  <a:lnTo>
                    <a:pt x="1046163" y="1274763"/>
                  </a:lnTo>
                  <a:lnTo>
                    <a:pt x="965200" y="1270000"/>
                  </a:lnTo>
                  <a:lnTo>
                    <a:pt x="885825" y="1263650"/>
                  </a:lnTo>
                  <a:lnTo>
                    <a:pt x="808038" y="1252538"/>
                  </a:lnTo>
                  <a:lnTo>
                    <a:pt x="730250" y="1239838"/>
                  </a:lnTo>
                  <a:lnTo>
                    <a:pt x="655638" y="1222375"/>
                  </a:lnTo>
                  <a:lnTo>
                    <a:pt x="584200" y="1201738"/>
                  </a:lnTo>
                  <a:lnTo>
                    <a:pt x="36513" y="1441450"/>
                  </a:lnTo>
                  <a:lnTo>
                    <a:pt x="309563" y="1079500"/>
                  </a:lnTo>
                  <a:lnTo>
                    <a:pt x="307975" y="1081088"/>
                  </a:lnTo>
                  <a:lnTo>
                    <a:pt x="238125" y="1036638"/>
                  </a:lnTo>
                  <a:lnTo>
                    <a:pt x="206375" y="1011238"/>
                  </a:lnTo>
                  <a:lnTo>
                    <a:pt x="163513" y="974725"/>
                  </a:lnTo>
                  <a:lnTo>
                    <a:pt x="125413" y="936625"/>
                  </a:lnTo>
                  <a:lnTo>
                    <a:pt x="92075" y="898525"/>
                  </a:lnTo>
                  <a:lnTo>
                    <a:pt x="63500" y="857250"/>
                  </a:lnTo>
                  <a:lnTo>
                    <a:pt x="41275" y="815975"/>
                  </a:lnTo>
                  <a:lnTo>
                    <a:pt x="28575" y="787400"/>
                  </a:lnTo>
                  <a:lnTo>
                    <a:pt x="17463" y="758825"/>
                  </a:lnTo>
                  <a:lnTo>
                    <a:pt x="9525" y="728663"/>
                  </a:lnTo>
                  <a:lnTo>
                    <a:pt x="4763" y="698500"/>
                  </a:lnTo>
                  <a:lnTo>
                    <a:pt x="0" y="668338"/>
                  </a:lnTo>
                  <a:lnTo>
                    <a:pt x="0" y="638175"/>
                  </a:lnTo>
                  <a:lnTo>
                    <a:pt x="0" y="606425"/>
                  </a:lnTo>
                  <a:lnTo>
                    <a:pt x="4763" y="574675"/>
                  </a:lnTo>
                  <a:lnTo>
                    <a:pt x="11113" y="542925"/>
                  </a:lnTo>
                  <a:lnTo>
                    <a:pt x="20638" y="512763"/>
                  </a:lnTo>
                  <a:lnTo>
                    <a:pt x="31750" y="482600"/>
                  </a:lnTo>
                  <a:lnTo>
                    <a:pt x="46038" y="454025"/>
                  </a:lnTo>
                  <a:lnTo>
                    <a:pt x="61913" y="425450"/>
                  </a:lnTo>
                  <a:lnTo>
                    <a:pt x="80963" y="396875"/>
                  </a:lnTo>
                  <a:lnTo>
                    <a:pt x="101600" y="368300"/>
                  </a:lnTo>
                  <a:lnTo>
                    <a:pt x="123825" y="342900"/>
                  </a:lnTo>
                  <a:lnTo>
                    <a:pt x="149225" y="315913"/>
                  </a:lnTo>
                  <a:lnTo>
                    <a:pt x="176213" y="292100"/>
                  </a:lnTo>
                  <a:lnTo>
                    <a:pt x="204788" y="266700"/>
                  </a:lnTo>
                  <a:lnTo>
                    <a:pt x="234950" y="242888"/>
                  </a:lnTo>
                  <a:lnTo>
                    <a:pt x="268288" y="220663"/>
                  </a:lnTo>
                  <a:lnTo>
                    <a:pt x="301625" y="198438"/>
                  </a:lnTo>
                  <a:lnTo>
                    <a:pt x="338138" y="176213"/>
                  </a:lnTo>
                  <a:lnTo>
                    <a:pt x="376238" y="157163"/>
                  </a:lnTo>
                  <a:lnTo>
                    <a:pt x="455613" y="120650"/>
                  </a:lnTo>
                  <a:lnTo>
                    <a:pt x="498475" y="104775"/>
                  </a:lnTo>
                  <a:lnTo>
                    <a:pt x="541338" y="88900"/>
                  </a:lnTo>
                  <a:lnTo>
                    <a:pt x="585788" y="73025"/>
                  </a:lnTo>
                  <a:lnTo>
                    <a:pt x="633413" y="60325"/>
                  </a:lnTo>
                  <a:lnTo>
                    <a:pt x="679450" y="47625"/>
                  </a:lnTo>
                  <a:lnTo>
                    <a:pt x="728663" y="38100"/>
                  </a:lnTo>
                  <a:lnTo>
                    <a:pt x="777875" y="28575"/>
                  </a:lnTo>
                  <a:lnTo>
                    <a:pt x="828675" y="20638"/>
                  </a:lnTo>
                  <a:lnTo>
                    <a:pt x="879475" y="14288"/>
                  </a:lnTo>
                  <a:lnTo>
                    <a:pt x="931863" y="7938"/>
                  </a:lnTo>
                  <a:lnTo>
                    <a:pt x="985838" y="4763"/>
                  </a:lnTo>
                  <a:lnTo>
                    <a:pt x="1039813" y="1588"/>
                  </a:lnTo>
                  <a:close/>
                </a:path>
              </a:pathLst>
            </a:custGeom>
            <a:grpFill/>
            <a:ln w="14288" cap="rnd">
              <a:no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39" name="Credit_card3" descr="{&quot;Key&quot;:&quot;POWER_USER_SHAPE_ICON&quot;,&quot;Value&quot;:&quot;POWER_USER_SHAPE_ICON_STYLE_1&quot;}">
            <a:extLst>
              <a:ext uri="{FF2B5EF4-FFF2-40B4-BE49-F238E27FC236}">
                <a16:creationId xmlns="" xmlns:a16="http://schemas.microsoft.com/office/drawing/2014/main" id="{F7FB0D69-67F5-4D69-A187-A28180CDD23D}"/>
              </a:ext>
            </a:extLst>
          </p:cNvPr>
          <p:cNvGrpSpPr>
            <a:grpSpLocks noChangeAspect="1"/>
          </p:cNvGrpSpPr>
          <p:nvPr>
            <p:custDataLst>
              <p:tags r:id="rId4"/>
            </p:custDataLst>
          </p:nvPr>
        </p:nvGrpSpPr>
        <p:grpSpPr>
          <a:xfrm>
            <a:off x="6462076" y="4576270"/>
            <a:ext cx="591988" cy="542925"/>
            <a:chOff x="5538652" y="2133165"/>
            <a:chExt cx="3357153" cy="3078915"/>
          </a:xfrm>
          <a:solidFill>
            <a:schemeClr val="bg1"/>
          </a:solidFill>
        </p:grpSpPr>
        <p:sp>
          <p:nvSpPr>
            <p:cNvPr id="40" name="Freeform: Shape 1301">
              <a:extLst>
                <a:ext uri="{FF2B5EF4-FFF2-40B4-BE49-F238E27FC236}">
                  <a16:creationId xmlns="" xmlns:a16="http://schemas.microsoft.com/office/drawing/2014/main" id="{265A0FD8-C5FF-4333-A2BA-D3C0E73AC619}"/>
                </a:ext>
              </a:extLst>
            </p:cNvPr>
            <p:cNvSpPr/>
            <p:nvPr/>
          </p:nvSpPr>
          <p:spPr>
            <a:xfrm>
              <a:off x="5538652" y="3164132"/>
              <a:ext cx="3357153" cy="2047948"/>
            </a:xfrm>
            <a:custGeom>
              <a:avLst/>
              <a:gdLst>
                <a:gd name="connsiteX0" fmla="*/ 346325 w 3357153"/>
                <a:gd name="connsiteY0" fmla="*/ 93089 h 2047948"/>
                <a:gd name="connsiteX1" fmla="*/ 94576 w 3357153"/>
                <a:gd name="connsiteY1" fmla="*/ 344838 h 2047948"/>
                <a:gd name="connsiteX2" fmla="*/ 94576 w 3357153"/>
                <a:gd name="connsiteY2" fmla="*/ 1703111 h 2047948"/>
                <a:gd name="connsiteX3" fmla="*/ 346325 w 3357153"/>
                <a:gd name="connsiteY3" fmla="*/ 1954860 h 2047948"/>
                <a:gd name="connsiteX4" fmla="*/ 3010827 w 3357153"/>
                <a:gd name="connsiteY4" fmla="*/ 1954860 h 2047948"/>
                <a:gd name="connsiteX5" fmla="*/ 3262576 w 3357153"/>
                <a:gd name="connsiteY5" fmla="*/ 1703111 h 2047948"/>
                <a:gd name="connsiteX6" fmla="*/ 3262576 w 3357153"/>
                <a:gd name="connsiteY6" fmla="*/ 344838 h 2047948"/>
                <a:gd name="connsiteX7" fmla="*/ 3010827 w 3357153"/>
                <a:gd name="connsiteY7" fmla="*/ 93089 h 2047948"/>
                <a:gd name="connsiteX8" fmla="*/ 276924 w 3357153"/>
                <a:gd name="connsiteY8" fmla="*/ 0 h 2047948"/>
                <a:gd name="connsiteX9" fmla="*/ 3080229 w 3357153"/>
                <a:gd name="connsiteY9" fmla="*/ 0 h 2047948"/>
                <a:gd name="connsiteX10" fmla="*/ 3357153 w 3357153"/>
                <a:gd name="connsiteY10" fmla="*/ 276924 h 2047948"/>
                <a:gd name="connsiteX11" fmla="*/ 3357153 w 3357153"/>
                <a:gd name="connsiteY11" fmla="*/ 1771024 h 2047948"/>
                <a:gd name="connsiteX12" fmla="*/ 3080229 w 3357153"/>
                <a:gd name="connsiteY12" fmla="*/ 2047948 h 2047948"/>
                <a:gd name="connsiteX13" fmla="*/ 276924 w 3357153"/>
                <a:gd name="connsiteY13" fmla="*/ 2047948 h 2047948"/>
                <a:gd name="connsiteX14" fmla="*/ 0 w 3357153"/>
                <a:gd name="connsiteY14" fmla="*/ 1771024 h 2047948"/>
                <a:gd name="connsiteX15" fmla="*/ 0 w 3357153"/>
                <a:gd name="connsiteY15" fmla="*/ 276924 h 2047948"/>
                <a:gd name="connsiteX16" fmla="*/ 276924 w 3357153"/>
                <a:gd name="connsiteY16" fmla="*/ 0 h 204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57153" h="2047948">
                  <a:moveTo>
                    <a:pt x="346325" y="93089"/>
                  </a:moveTo>
                  <a:cubicBezTo>
                    <a:pt x="207288" y="93089"/>
                    <a:pt x="94576" y="205801"/>
                    <a:pt x="94576" y="344838"/>
                  </a:cubicBezTo>
                  <a:lnTo>
                    <a:pt x="94576" y="1703111"/>
                  </a:lnTo>
                  <a:cubicBezTo>
                    <a:pt x="94576" y="1842148"/>
                    <a:pt x="207288" y="1954860"/>
                    <a:pt x="346325" y="1954860"/>
                  </a:cubicBezTo>
                  <a:lnTo>
                    <a:pt x="3010827" y="1954860"/>
                  </a:lnTo>
                  <a:cubicBezTo>
                    <a:pt x="3149864" y="1954860"/>
                    <a:pt x="3262576" y="1842148"/>
                    <a:pt x="3262576" y="1703111"/>
                  </a:cubicBezTo>
                  <a:lnTo>
                    <a:pt x="3262576" y="344838"/>
                  </a:lnTo>
                  <a:cubicBezTo>
                    <a:pt x="3262576" y="205801"/>
                    <a:pt x="3149864" y="93089"/>
                    <a:pt x="3010827" y="93089"/>
                  </a:cubicBezTo>
                  <a:close/>
                  <a:moveTo>
                    <a:pt x="276924" y="0"/>
                  </a:moveTo>
                  <a:lnTo>
                    <a:pt x="3080229" y="0"/>
                  </a:lnTo>
                  <a:cubicBezTo>
                    <a:pt x="3233170" y="0"/>
                    <a:pt x="3357153" y="123983"/>
                    <a:pt x="3357153" y="276924"/>
                  </a:cubicBezTo>
                  <a:lnTo>
                    <a:pt x="3357153" y="1771024"/>
                  </a:lnTo>
                  <a:cubicBezTo>
                    <a:pt x="3357153" y="1923965"/>
                    <a:pt x="3233170" y="2047948"/>
                    <a:pt x="3080229" y="2047948"/>
                  </a:cubicBezTo>
                  <a:lnTo>
                    <a:pt x="276924" y="2047948"/>
                  </a:lnTo>
                  <a:cubicBezTo>
                    <a:pt x="123983" y="2047948"/>
                    <a:pt x="0" y="1923965"/>
                    <a:pt x="0" y="1771024"/>
                  </a:cubicBezTo>
                  <a:lnTo>
                    <a:pt x="0" y="276924"/>
                  </a:lnTo>
                  <a:cubicBezTo>
                    <a:pt x="0" y="123983"/>
                    <a:pt x="123983" y="0"/>
                    <a:pt x="27692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41" name="Group 40">
              <a:extLst>
                <a:ext uri="{FF2B5EF4-FFF2-40B4-BE49-F238E27FC236}">
                  <a16:creationId xmlns="" xmlns:a16="http://schemas.microsoft.com/office/drawing/2014/main" id="{5BCEDFBF-F183-4BF9-AC47-E7009AD06CB7}"/>
                </a:ext>
              </a:extLst>
            </p:cNvPr>
            <p:cNvGrpSpPr>
              <a:grpSpLocks noChangeAspect="1"/>
            </p:cNvGrpSpPr>
            <p:nvPr/>
          </p:nvGrpSpPr>
          <p:grpSpPr>
            <a:xfrm>
              <a:off x="7404718" y="3586989"/>
              <a:ext cx="1072910" cy="624548"/>
              <a:chOff x="7133197" y="3935100"/>
              <a:chExt cx="886702" cy="516155"/>
            </a:xfrm>
            <a:grpFill/>
          </p:grpSpPr>
          <p:sp>
            <p:nvSpPr>
              <p:cNvPr id="50" name="Oval 49">
                <a:extLst>
                  <a:ext uri="{FF2B5EF4-FFF2-40B4-BE49-F238E27FC236}">
                    <a16:creationId xmlns="" xmlns:a16="http://schemas.microsoft.com/office/drawing/2014/main" id="{E4A80B74-C0D7-4FDF-8895-5B4D93380744}"/>
                  </a:ext>
                </a:extLst>
              </p:cNvPr>
              <p:cNvSpPr>
                <a:spLocks noChangeAspect="1"/>
              </p:cNvSpPr>
              <p:nvPr/>
            </p:nvSpPr>
            <p:spPr>
              <a:xfrm>
                <a:off x="7133197" y="3935100"/>
                <a:ext cx="516155" cy="516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1" name="Oval 50">
                <a:extLst>
                  <a:ext uri="{FF2B5EF4-FFF2-40B4-BE49-F238E27FC236}">
                    <a16:creationId xmlns="" xmlns:a16="http://schemas.microsoft.com/office/drawing/2014/main" id="{6CCB07E5-98D8-41E8-BB74-DAEF78199473}"/>
                  </a:ext>
                </a:extLst>
              </p:cNvPr>
              <p:cNvSpPr>
                <a:spLocks noChangeAspect="1"/>
              </p:cNvSpPr>
              <p:nvPr/>
            </p:nvSpPr>
            <p:spPr>
              <a:xfrm>
                <a:off x="7503744" y="3935100"/>
                <a:ext cx="516155" cy="516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42" name="Rectangle 41">
              <a:extLst>
                <a:ext uri="{FF2B5EF4-FFF2-40B4-BE49-F238E27FC236}">
                  <a16:creationId xmlns="" xmlns:a16="http://schemas.microsoft.com/office/drawing/2014/main" id="{55D2AB2E-42BF-4F96-B288-4D7CC8A47CD2}"/>
                </a:ext>
              </a:extLst>
            </p:cNvPr>
            <p:cNvSpPr/>
            <p:nvPr/>
          </p:nvSpPr>
          <p:spPr>
            <a:xfrm>
              <a:off x="5895442" y="4696097"/>
              <a:ext cx="521599" cy="1436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3" name="Rectangle 42">
              <a:extLst>
                <a:ext uri="{FF2B5EF4-FFF2-40B4-BE49-F238E27FC236}">
                  <a16:creationId xmlns="" xmlns:a16="http://schemas.microsoft.com/office/drawing/2014/main" id="{393E5B87-091E-41EF-9FE3-C78565A930A0}"/>
                </a:ext>
              </a:extLst>
            </p:cNvPr>
            <p:cNvSpPr/>
            <p:nvPr/>
          </p:nvSpPr>
          <p:spPr>
            <a:xfrm>
              <a:off x="6624415" y="4696097"/>
              <a:ext cx="521599" cy="1436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4" name="Rectangle 43">
              <a:extLst>
                <a:ext uri="{FF2B5EF4-FFF2-40B4-BE49-F238E27FC236}">
                  <a16:creationId xmlns="" xmlns:a16="http://schemas.microsoft.com/office/drawing/2014/main" id="{D749C5EE-18E4-4A5E-B84F-2FE656C94598}"/>
                </a:ext>
              </a:extLst>
            </p:cNvPr>
            <p:cNvSpPr/>
            <p:nvPr/>
          </p:nvSpPr>
          <p:spPr>
            <a:xfrm>
              <a:off x="7353388" y="4696097"/>
              <a:ext cx="521599" cy="1436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5" name="Rectangle 44">
              <a:extLst>
                <a:ext uri="{FF2B5EF4-FFF2-40B4-BE49-F238E27FC236}">
                  <a16:creationId xmlns="" xmlns:a16="http://schemas.microsoft.com/office/drawing/2014/main" id="{EF41487A-A206-4FE6-A55C-62A85ED59AEB}"/>
                </a:ext>
              </a:extLst>
            </p:cNvPr>
            <p:cNvSpPr/>
            <p:nvPr/>
          </p:nvSpPr>
          <p:spPr>
            <a:xfrm>
              <a:off x="8082361" y="4696097"/>
              <a:ext cx="521599" cy="1436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46" name="Group 45">
              <a:extLst>
                <a:ext uri="{FF2B5EF4-FFF2-40B4-BE49-F238E27FC236}">
                  <a16:creationId xmlns="" xmlns:a16="http://schemas.microsoft.com/office/drawing/2014/main" id="{85BFEE5A-7981-4CC5-BF93-4A3ABFAFBE5B}"/>
                </a:ext>
              </a:extLst>
            </p:cNvPr>
            <p:cNvGrpSpPr/>
            <p:nvPr/>
          </p:nvGrpSpPr>
          <p:grpSpPr>
            <a:xfrm>
              <a:off x="6693019" y="2133165"/>
              <a:ext cx="2047948" cy="1089225"/>
              <a:chOff x="6693019" y="2133165"/>
              <a:chExt cx="2047948" cy="1089225"/>
            </a:xfrm>
            <a:grpFill/>
          </p:grpSpPr>
          <p:sp>
            <p:nvSpPr>
              <p:cNvPr id="48" name="Freeform: Shape 1309">
                <a:extLst>
                  <a:ext uri="{FF2B5EF4-FFF2-40B4-BE49-F238E27FC236}">
                    <a16:creationId xmlns="" xmlns:a16="http://schemas.microsoft.com/office/drawing/2014/main" id="{626D1D40-CDEB-4902-A7E3-54234DDB2BFC}"/>
                  </a:ext>
                </a:extLst>
              </p:cNvPr>
              <p:cNvSpPr/>
              <p:nvPr/>
            </p:nvSpPr>
            <p:spPr>
              <a:xfrm rot="5400000">
                <a:off x="7176226" y="1649958"/>
                <a:ext cx="1081533" cy="2047948"/>
              </a:xfrm>
              <a:custGeom>
                <a:avLst/>
                <a:gdLst>
                  <a:gd name="connsiteX0" fmla="*/ 0 w 1081533"/>
                  <a:gd name="connsiteY0" fmla="*/ 1771024 h 2047948"/>
                  <a:gd name="connsiteX1" fmla="*/ 0 w 1081533"/>
                  <a:gd name="connsiteY1" fmla="*/ 276924 h 2047948"/>
                  <a:gd name="connsiteX2" fmla="*/ 276924 w 1081533"/>
                  <a:gd name="connsiteY2" fmla="*/ 0 h 2047948"/>
                  <a:gd name="connsiteX3" fmla="*/ 1081533 w 1081533"/>
                  <a:gd name="connsiteY3" fmla="*/ 0 h 2047948"/>
                  <a:gd name="connsiteX4" fmla="*/ 1081533 w 1081533"/>
                  <a:gd name="connsiteY4" fmla="*/ 93089 h 2047948"/>
                  <a:gd name="connsiteX5" fmla="*/ 346325 w 1081533"/>
                  <a:gd name="connsiteY5" fmla="*/ 93089 h 2047948"/>
                  <a:gd name="connsiteX6" fmla="*/ 94576 w 1081533"/>
                  <a:gd name="connsiteY6" fmla="*/ 344838 h 2047948"/>
                  <a:gd name="connsiteX7" fmla="*/ 94576 w 1081533"/>
                  <a:gd name="connsiteY7" fmla="*/ 1703111 h 2047948"/>
                  <a:gd name="connsiteX8" fmla="*/ 346325 w 1081533"/>
                  <a:gd name="connsiteY8" fmla="*/ 1954860 h 2047948"/>
                  <a:gd name="connsiteX9" fmla="*/ 1081533 w 1081533"/>
                  <a:gd name="connsiteY9" fmla="*/ 1954860 h 2047948"/>
                  <a:gd name="connsiteX10" fmla="*/ 1081533 w 1081533"/>
                  <a:gd name="connsiteY10" fmla="*/ 2047948 h 2047948"/>
                  <a:gd name="connsiteX11" fmla="*/ 276924 w 1081533"/>
                  <a:gd name="connsiteY11" fmla="*/ 2047948 h 2047948"/>
                  <a:gd name="connsiteX12" fmla="*/ 0 w 1081533"/>
                  <a:gd name="connsiteY12" fmla="*/ 1771024 h 204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1533" h="2047948">
                    <a:moveTo>
                      <a:pt x="0" y="1771024"/>
                    </a:moveTo>
                    <a:lnTo>
                      <a:pt x="0" y="276924"/>
                    </a:lnTo>
                    <a:cubicBezTo>
                      <a:pt x="0" y="123983"/>
                      <a:pt x="123983" y="0"/>
                      <a:pt x="276924" y="0"/>
                    </a:cubicBezTo>
                    <a:lnTo>
                      <a:pt x="1081533" y="0"/>
                    </a:lnTo>
                    <a:lnTo>
                      <a:pt x="1081533" y="93089"/>
                    </a:lnTo>
                    <a:lnTo>
                      <a:pt x="346325" y="93089"/>
                    </a:lnTo>
                    <a:cubicBezTo>
                      <a:pt x="207288" y="93089"/>
                      <a:pt x="94576" y="205801"/>
                      <a:pt x="94576" y="344838"/>
                    </a:cubicBezTo>
                    <a:lnTo>
                      <a:pt x="94576" y="1703111"/>
                    </a:lnTo>
                    <a:cubicBezTo>
                      <a:pt x="94576" y="1842148"/>
                      <a:pt x="207288" y="1954860"/>
                      <a:pt x="346325" y="1954860"/>
                    </a:cubicBezTo>
                    <a:lnTo>
                      <a:pt x="1081533" y="1954860"/>
                    </a:lnTo>
                    <a:lnTo>
                      <a:pt x="1081533" y="2047948"/>
                    </a:lnTo>
                    <a:lnTo>
                      <a:pt x="276924" y="2047948"/>
                    </a:lnTo>
                    <a:cubicBezTo>
                      <a:pt x="123983" y="2047948"/>
                      <a:pt x="0" y="1923965"/>
                      <a:pt x="0" y="177102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9" name="Rectangle 48">
                <a:extLst>
                  <a:ext uri="{FF2B5EF4-FFF2-40B4-BE49-F238E27FC236}">
                    <a16:creationId xmlns="" xmlns:a16="http://schemas.microsoft.com/office/drawing/2014/main" id="{619F59FE-8616-4285-807C-A9E78182F82A}"/>
                  </a:ext>
                </a:extLst>
              </p:cNvPr>
              <p:cNvSpPr/>
              <p:nvPr/>
            </p:nvSpPr>
            <p:spPr>
              <a:xfrm>
                <a:off x="7115784" y="2214390"/>
                <a:ext cx="264730" cy="10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47" name="Euro2">
              <a:extLst>
                <a:ext uri="{FF2B5EF4-FFF2-40B4-BE49-F238E27FC236}">
                  <a16:creationId xmlns="" xmlns:a16="http://schemas.microsoft.com/office/drawing/2014/main" id="{BA406455-C971-474F-B86B-38150858059A}"/>
                </a:ext>
              </a:extLst>
            </p:cNvPr>
            <p:cNvSpPr>
              <a:spLocks noChangeAspect="1"/>
            </p:cNvSpPr>
            <p:nvPr>
              <p:custDataLst>
                <p:tags r:id="rId6"/>
              </p:custDataLst>
            </p:nvPr>
          </p:nvSpPr>
          <p:spPr bwMode="auto">
            <a:xfrm>
              <a:off x="6037032" y="3570792"/>
              <a:ext cx="615398" cy="656940"/>
            </a:xfrm>
            <a:custGeom>
              <a:avLst/>
              <a:gdLst>
                <a:gd name="T0" fmla="*/ 1040 w 1064"/>
                <a:gd name="T1" fmla="*/ 901 h 1134"/>
                <a:gd name="T2" fmla="*/ 756 w 1064"/>
                <a:gd name="T3" fmla="*/ 1006 h 1134"/>
                <a:gd name="T4" fmla="*/ 366 w 1064"/>
                <a:gd name="T5" fmla="*/ 767 h 1134"/>
                <a:gd name="T6" fmla="*/ 919 w 1064"/>
                <a:gd name="T7" fmla="*/ 767 h 1134"/>
                <a:gd name="T8" fmla="*/ 946 w 1064"/>
                <a:gd name="T9" fmla="*/ 642 h 1134"/>
                <a:gd name="T10" fmla="*/ 324 w 1064"/>
                <a:gd name="T11" fmla="*/ 642 h 1134"/>
                <a:gd name="T12" fmla="*/ 317 w 1064"/>
                <a:gd name="T13" fmla="*/ 567 h 1134"/>
                <a:gd name="T14" fmla="*/ 322 w 1064"/>
                <a:gd name="T15" fmla="*/ 505 h 1134"/>
                <a:gd name="T16" fmla="*/ 975 w 1064"/>
                <a:gd name="T17" fmla="*/ 505 h 1134"/>
                <a:gd name="T18" fmla="*/ 1002 w 1064"/>
                <a:gd name="T19" fmla="*/ 380 h 1134"/>
                <a:gd name="T20" fmla="*/ 1002 w 1064"/>
                <a:gd name="T21" fmla="*/ 380 h 1134"/>
                <a:gd name="T22" fmla="*/ 360 w 1064"/>
                <a:gd name="T23" fmla="*/ 380 h 1134"/>
                <a:gd name="T24" fmla="*/ 756 w 1064"/>
                <a:gd name="T25" fmla="*/ 128 h 1134"/>
                <a:gd name="T26" fmla="*/ 1034 w 1064"/>
                <a:gd name="T27" fmla="*/ 228 h 1134"/>
                <a:gd name="T28" fmla="*/ 1064 w 1064"/>
                <a:gd name="T29" fmla="*/ 91 h 1134"/>
                <a:gd name="T30" fmla="*/ 756 w 1064"/>
                <a:gd name="T31" fmla="*/ 0 h 1134"/>
                <a:gd name="T32" fmla="*/ 222 w 1064"/>
                <a:gd name="T33" fmla="*/ 380 h 1134"/>
                <a:gd name="T34" fmla="*/ 27 w 1064"/>
                <a:gd name="T35" fmla="*/ 380 h 1134"/>
                <a:gd name="T36" fmla="*/ 0 w 1064"/>
                <a:gd name="T37" fmla="*/ 505 h 1134"/>
                <a:gd name="T38" fmla="*/ 193 w 1064"/>
                <a:gd name="T39" fmla="*/ 505 h 1134"/>
                <a:gd name="T40" fmla="*/ 190 w 1064"/>
                <a:gd name="T41" fmla="*/ 567 h 1134"/>
                <a:gd name="T42" fmla="*/ 195 w 1064"/>
                <a:gd name="T43" fmla="*/ 642 h 1134"/>
                <a:gd name="T44" fmla="*/ 30 w 1064"/>
                <a:gd name="T45" fmla="*/ 642 h 1134"/>
                <a:gd name="T46" fmla="*/ 3 w 1064"/>
                <a:gd name="T47" fmla="*/ 767 h 1134"/>
                <a:gd name="T48" fmla="*/ 226 w 1064"/>
                <a:gd name="T49" fmla="*/ 767 h 1134"/>
                <a:gd name="T50" fmla="*/ 756 w 1064"/>
                <a:gd name="T51" fmla="*/ 1134 h 1134"/>
                <a:gd name="T52" fmla="*/ 1040 w 1064"/>
                <a:gd name="T53" fmla="*/ 1057 h 1134"/>
                <a:gd name="T54" fmla="*/ 1040 w 1064"/>
                <a:gd name="T55" fmla="*/ 901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64" h="1134">
                  <a:moveTo>
                    <a:pt x="1040" y="901"/>
                  </a:moveTo>
                  <a:cubicBezTo>
                    <a:pt x="963" y="966"/>
                    <a:pt x="864" y="1006"/>
                    <a:pt x="756" y="1006"/>
                  </a:cubicBezTo>
                  <a:cubicBezTo>
                    <a:pt x="586" y="1006"/>
                    <a:pt x="439" y="909"/>
                    <a:pt x="366" y="767"/>
                  </a:cubicBezTo>
                  <a:lnTo>
                    <a:pt x="919" y="767"/>
                  </a:lnTo>
                  <a:lnTo>
                    <a:pt x="946" y="642"/>
                  </a:lnTo>
                  <a:lnTo>
                    <a:pt x="324" y="642"/>
                  </a:lnTo>
                  <a:cubicBezTo>
                    <a:pt x="320" y="618"/>
                    <a:pt x="317" y="593"/>
                    <a:pt x="317" y="567"/>
                  </a:cubicBezTo>
                  <a:cubicBezTo>
                    <a:pt x="317" y="546"/>
                    <a:pt x="319" y="525"/>
                    <a:pt x="322" y="505"/>
                  </a:cubicBezTo>
                  <a:lnTo>
                    <a:pt x="975" y="505"/>
                  </a:lnTo>
                  <a:lnTo>
                    <a:pt x="1002" y="380"/>
                  </a:lnTo>
                  <a:lnTo>
                    <a:pt x="1002" y="380"/>
                  </a:lnTo>
                  <a:lnTo>
                    <a:pt x="360" y="380"/>
                  </a:lnTo>
                  <a:cubicBezTo>
                    <a:pt x="430" y="231"/>
                    <a:pt x="581" y="128"/>
                    <a:pt x="756" y="128"/>
                  </a:cubicBezTo>
                  <a:cubicBezTo>
                    <a:pt x="862" y="128"/>
                    <a:pt x="959" y="166"/>
                    <a:pt x="1034" y="228"/>
                  </a:cubicBezTo>
                  <a:lnTo>
                    <a:pt x="1064" y="91"/>
                  </a:lnTo>
                  <a:cubicBezTo>
                    <a:pt x="975" y="34"/>
                    <a:pt x="870" y="0"/>
                    <a:pt x="756" y="0"/>
                  </a:cubicBezTo>
                  <a:cubicBezTo>
                    <a:pt x="509" y="0"/>
                    <a:pt x="299" y="159"/>
                    <a:pt x="222" y="380"/>
                  </a:cubicBezTo>
                  <a:lnTo>
                    <a:pt x="27" y="380"/>
                  </a:lnTo>
                  <a:lnTo>
                    <a:pt x="0" y="505"/>
                  </a:lnTo>
                  <a:lnTo>
                    <a:pt x="193" y="505"/>
                  </a:lnTo>
                  <a:cubicBezTo>
                    <a:pt x="191" y="525"/>
                    <a:pt x="190" y="546"/>
                    <a:pt x="190" y="567"/>
                  </a:cubicBezTo>
                  <a:cubicBezTo>
                    <a:pt x="190" y="592"/>
                    <a:pt x="191" y="617"/>
                    <a:pt x="195" y="642"/>
                  </a:cubicBezTo>
                  <a:lnTo>
                    <a:pt x="30" y="642"/>
                  </a:lnTo>
                  <a:lnTo>
                    <a:pt x="3" y="767"/>
                  </a:lnTo>
                  <a:lnTo>
                    <a:pt x="226" y="767"/>
                  </a:lnTo>
                  <a:cubicBezTo>
                    <a:pt x="307" y="981"/>
                    <a:pt x="514" y="1134"/>
                    <a:pt x="756" y="1134"/>
                  </a:cubicBezTo>
                  <a:cubicBezTo>
                    <a:pt x="859" y="1134"/>
                    <a:pt x="956" y="1106"/>
                    <a:pt x="1040" y="1057"/>
                  </a:cubicBezTo>
                  <a:lnTo>
                    <a:pt x="1040" y="90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52" name="TextBox 51">
            <a:extLst>
              <a:ext uri="{FF2B5EF4-FFF2-40B4-BE49-F238E27FC236}">
                <a16:creationId xmlns:a16="http://schemas.microsoft.com/office/drawing/2014/main" xmlns="" id="{17E14C73-C3CE-475E-9593-BB59B7D3E0F1}"/>
              </a:ext>
            </a:extLst>
          </p:cNvPr>
          <p:cNvSpPr txBox="1"/>
          <p:nvPr/>
        </p:nvSpPr>
        <p:spPr>
          <a:xfrm>
            <a:off x="838201" y="5706928"/>
            <a:ext cx="9883588" cy="646331"/>
          </a:xfrm>
          <a:prstGeom prst="rect">
            <a:avLst/>
          </a:prstGeom>
          <a:solidFill>
            <a:srgbClr val="31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defRPr>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IN" dirty="0"/>
              <a:t>Collaboration Server was hosted in Thiruvananthapuram with </a:t>
            </a:r>
            <a:r>
              <a:rPr lang="en-IN" dirty="0" err="1"/>
              <a:t>svn</a:t>
            </a:r>
            <a:r>
              <a:rPr lang="en-IN" dirty="0"/>
              <a:t> support for document preparation, review  and sharing</a:t>
            </a:r>
            <a:endParaRPr lang="en-GB" dirty="0"/>
          </a:p>
        </p:txBody>
      </p:sp>
      <p:grpSp>
        <p:nvGrpSpPr>
          <p:cNvPr id="53" name="Data_targetting" descr="{&quot;Key&quot;:&quot;POWER_USER_SHAPE_ICON&quot;,&quot;Value&quot;:&quot;POWER_USER_SHAPE_ICON_STYLE_1&quot;}"/>
          <p:cNvGrpSpPr>
            <a:grpSpLocks noChangeAspect="1"/>
          </p:cNvGrpSpPr>
          <p:nvPr>
            <p:custDataLst>
              <p:tags r:id="rId5"/>
            </p:custDataLst>
          </p:nvPr>
        </p:nvGrpSpPr>
        <p:grpSpPr>
          <a:xfrm>
            <a:off x="1216091" y="2068468"/>
            <a:ext cx="404960" cy="542925"/>
            <a:chOff x="7110413" y="2984500"/>
            <a:chExt cx="647700" cy="868363"/>
          </a:xfrm>
          <a:solidFill>
            <a:schemeClr val="bg1"/>
          </a:solidFill>
        </p:grpSpPr>
        <p:sp>
          <p:nvSpPr>
            <p:cNvPr id="54" name="Freeform 151"/>
            <p:cNvSpPr>
              <a:spLocks/>
            </p:cNvSpPr>
            <p:nvPr/>
          </p:nvSpPr>
          <p:spPr bwMode="auto">
            <a:xfrm>
              <a:off x="7218363" y="3114675"/>
              <a:ext cx="130175" cy="230188"/>
            </a:xfrm>
            <a:custGeom>
              <a:avLst/>
              <a:gdLst>
                <a:gd name="T0" fmla="*/ 33 w 183"/>
                <a:gd name="T1" fmla="*/ 21 h 324"/>
                <a:gd name="T2" fmla="*/ 33 w 183"/>
                <a:gd name="T3" fmla="*/ 220 h 324"/>
                <a:gd name="T4" fmla="*/ 0 w 183"/>
                <a:gd name="T5" fmla="*/ 270 h 324"/>
                <a:gd name="T6" fmla="*/ 54 w 183"/>
                <a:gd name="T7" fmla="*/ 324 h 324"/>
                <a:gd name="T8" fmla="*/ 108 w 183"/>
                <a:gd name="T9" fmla="*/ 270 h 324"/>
                <a:gd name="T10" fmla="*/ 75 w 183"/>
                <a:gd name="T11" fmla="*/ 220 h 324"/>
                <a:gd name="T12" fmla="*/ 75 w 183"/>
                <a:gd name="T13" fmla="*/ 42 h 324"/>
                <a:gd name="T14" fmla="*/ 174 w 183"/>
                <a:gd name="T15" fmla="*/ 42 h 324"/>
                <a:gd name="T16" fmla="*/ 183 w 183"/>
                <a:gd name="T17" fmla="*/ 0 h 324"/>
                <a:gd name="T18" fmla="*/ 54 w 183"/>
                <a:gd name="T19" fmla="*/ 0 h 324"/>
                <a:gd name="T20" fmla="*/ 33 w 183"/>
                <a:gd name="T21" fmla="*/ 2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324">
                  <a:moveTo>
                    <a:pt x="33" y="21"/>
                  </a:moveTo>
                  <a:lnTo>
                    <a:pt x="33" y="220"/>
                  </a:lnTo>
                  <a:cubicBezTo>
                    <a:pt x="13" y="228"/>
                    <a:pt x="0" y="247"/>
                    <a:pt x="0" y="270"/>
                  </a:cubicBezTo>
                  <a:cubicBezTo>
                    <a:pt x="0" y="300"/>
                    <a:pt x="24" y="324"/>
                    <a:pt x="54" y="324"/>
                  </a:cubicBezTo>
                  <a:cubicBezTo>
                    <a:pt x="83" y="324"/>
                    <a:pt x="108" y="300"/>
                    <a:pt x="108" y="270"/>
                  </a:cubicBezTo>
                  <a:cubicBezTo>
                    <a:pt x="108" y="248"/>
                    <a:pt x="94" y="229"/>
                    <a:pt x="75" y="220"/>
                  </a:cubicBezTo>
                  <a:lnTo>
                    <a:pt x="75" y="42"/>
                  </a:lnTo>
                  <a:lnTo>
                    <a:pt x="174" y="42"/>
                  </a:lnTo>
                  <a:cubicBezTo>
                    <a:pt x="175" y="27"/>
                    <a:pt x="178" y="13"/>
                    <a:pt x="183" y="0"/>
                  </a:cubicBezTo>
                  <a:lnTo>
                    <a:pt x="54" y="0"/>
                  </a:lnTo>
                  <a:cubicBezTo>
                    <a:pt x="42" y="0"/>
                    <a:pt x="33" y="9"/>
                    <a:pt x="33" y="2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152"/>
            <p:cNvSpPr>
              <a:spLocks/>
            </p:cNvSpPr>
            <p:nvPr/>
          </p:nvSpPr>
          <p:spPr bwMode="auto">
            <a:xfrm>
              <a:off x="7526338" y="3092450"/>
              <a:ext cx="153988" cy="74613"/>
            </a:xfrm>
            <a:custGeom>
              <a:avLst/>
              <a:gdLst>
                <a:gd name="T0" fmla="*/ 115 w 216"/>
                <a:gd name="T1" fmla="*/ 74 h 106"/>
                <a:gd name="T2" fmla="*/ 163 w 216"/>
                <a:gd name="T3" fmla="*/ 106 h 106"/>
                <a:gd name="T4" fmla="*/ 216 w 216"/>
                <a:gd name="T5" fmla="*/ 53 h 106"/>
                <a:gd name="T6" fmla="*/ 163 w 216"/>
                <a:gd name="T7" fmla="*/ 0 h 106"/>
                <a:gd name="T8" fmla="*/ 115 w 216"/>
                <a:gd name="T9" fmla="*/ 32 h 106"/>
                <a:gd name="T10" fmla="*/ 0 w 216"/>
                <a:gd name="T11" fmla="*/ 32 h 106"/>
                <a:gd name="T12" fmla="*/ 9 w 216"/>
                <a:gd name="T13" fmla="*/ 74 h 106"/>
                <a:gd name="T14" fmla="*/ 115 w 216"/>
                <a:gd name="T15" fmla="*/ 74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 h="106">
                  <a:moveTo>
                    <a:pt x="115" y="74"/>
                  </a:moveTo>
                  <a:cubicBezTo>
                    <a:pt x="123" y="94"/>
                    <a:pt x="142" y="106"/>
                    <a:pt x="163" y="106"/>
                  </a:cubicBezTo>
                  <a:cubicBezTo>
                    <a:pt x="193" y="106"/>
                    <a:pt x="216" y="82"/>
                    <a:pt x="216" y="53"/>
                  </a:cubicBezTo>
                  <a:cubicBezTo>
                    <a:pt x="216" y="24"/>
                    <a:pt x="193" y="0"/>
                    <a:pt x="163" y="0"/>
                  </a:cubicBezTo>
                  <a:cubicBezTo>
                    <a:pt x="142" y="0"/>
                    <a:pt x="123" y="13"/>
                    <a:pt x="115" y="32"/>
                  </a:cubicBezTo>
                  <a:lnTo>
                    <a:pt x="0" y="32"/>
                  </a:lnTo>
                  <a:cubicBezTo>
                    <a:pt x="5" y="45"/>
                    <a:pt x="8" y="59"/>
                    <a:pt x="9" y="74"/>
                  </a:cubicBezTo>
                  <a:lnTo>
                    <a:pt x="115" y="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153"/>
            <p:cNvSpPr>
              <a:spLocks noEditPoints="1"/>
            </p:cNvSpPr>
            <p:nvPr/>
          </p:nvSpPr>
          <p:spPr bwMode="auto">
            <a:xfrm>
              <a:off x="7583488" y="3348038"/>
              <a:ext cx="142875" cy="96838"/>
            </a:xfrm>
            <a:custGeom>
              <a:avLst/>
              <a:gdLst>
                <a:gd name="T0" fmla="*/ 131 w 200"/>
                <a:gd name="T1" fmla="*/ 40 h 138"/>
                <a:gd name="T2" fmla="*/ 159 w 200"/>
                <a:gd name="T3" fmla="*/ 69 h 138"/>
                <a:gd name="T4" fmla="*/ 131 w 200"/>
                <a:gd name="T5" fmla="*/ 98 h 138"/>
                <a:gd name="T6" fmla="*/ 102 w 200"/>
                <a:gd name="T7" fmla="*/ 69 h 138"/>
                <a:gd name="T8" fmla="*/ 131 w 200"/>
                <a:gd name="T9" fmla="*/ 40 h 138"/>
                <a:gd name="T10" fmla="*/ 131 w 200"/>
                <a:gd name="T11" fmla="*/ 138 h 138"/>
                <a:gd name="T12" fmla="*/ 200 w 200"/>
                <a:gd name="T13" fmla="*/ 69 h 138"/>
                <a:gd name="T14" fmla="*/ 131 w 200"/>
                <a:gd name="T15" fmla="*/ 0 h 138"/>
                <a:gd name="T16" fmla="*/ 65 w 200"/>
                <a:gd name="T17" fmla="*/ 46 h 138"/>
                <a:gd name="T18" fmla="*/ 0 w 200"/>
                <a:gd name="T19" fmla="*/ 46 h 138"/>
                <a:gd name="T20" fmla="*/ 0 w 200"/>
                <a:gd name="T21" fmla="*/ 89 h 138"/>
                <a:gd name="T22" fmla="*/ 64 w 200"/>
                <a:gd name="T23" fmla="*/ 89 h 138"/>
                <a:gd name="T24" fmla="*/ 131 w 200"/>
                <a:gd name="T25"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138">
                  <a:moveTo>
                    <a:pt x="131" y="40"/>
                  </a:moveTo>
                  <a:cubicBezTo>
                    <a:pt x="146" y="40"/>
                    <a:pt x="159" y="53"/>
                    <a:pt x="159" y="69"/>
                  </a:cubicBezTo>
                  <a:cubicBezTo>
                    <a:pt x="159" y="85"/>
                    <a:pt x="146" y="98"/>
                    <a:pt x="131" y="98"/>
                  </a:cubicBezTo>
                  <a:cubicBezTo>
                    <a:pt x="115" y="98"/>
                    <a:pt x="102" y="85"/>
                    <a:pt x="102" y="69"/>
                  </a:cubicBezTo>
                  <a:cubicBezTo>
                    <a:pt x="102" y="53"/>
                    <a:pt x="115" y="40"/>
                    <a:pt x="131" y="40"/>
                  </a:cubicBezTo>
                  <a:close/>
                  <a:moveTo>
                    <a:pt x="131" y="138"/>
                  </a:moveTo>
                  <a:cubicBezTo>
                    <a:pt x="169" y="138"/>
                    <a:pt x="200" y="107"/>
                    <a:pt x="200" y="69"/>
                  </a:cubicBezTo>
                  <a:cubicBezTo>
                    <a:pt x="200" y="31"/>
                    <a:pt x="169" y="0"/>
                    <a:pt x="131" y="0"/>
                  </a:cubicBezTo>
                  <a:cubicBezTo>
                    <a:pt x="101" y="0"/>
                    <a:pt x="75" y="18"/>
                    <a:pt x="65" y="46"/>
                  </a:cubicBezTo>
                  <a:lnTo>
                    <a:pt x="0" y="46"/>
                  </a:lnTo>
                  <a:lnTo>
                    <a:pt x="0" y="89"/>
                  </a:lnTo>
                  <a:lnTo>
                    <a:pt x="64" y="89"/>
                  </a:lnTo>
                  <a:cubicBezTo>
                    <a:pt x="73" y="118"/>
                    <a:pt x="100" y="138"/>
                    <a:pt x="131" y="13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154"/>
            <p:cNvSpPr>
              <a:spLocks noEditPoints="1"/>
            </p:cNvSpPr>
            <p:nvPr/>
          </p:nvSpPr>
          <p:spPr bwMode="auto">
            <a:xfrm>
              <a:off x="7110413" y="3155950"/>
              <a:ext cx="179388" cy="255588"/>
            </a:xfrm>
            <a:custGeom>
              <a:avLst/>
              <a:gdLst>
                <a:gd name="T0" fmla="*/ 40 w 252"/>
                <a:gd name="T1" fmla="*/ 69 h 357"/>
                <a:gd name="T2" fmla="*/ 69 w 252"/>
                <a:gd name="T3" fmla="*/ 41 h 357"/>
                <a:gd name="T4" fmla="*/ 97 w 252"/>
                <a:gd name="T5" fmla="*/ 69 h 357"/>
                <a:gd name="T6" fmla="*/ 69 w 252"/>
                <a:gd name="T7" fmla="*/ 98 h 357"/>
                <a:gd name="T8" fmla="*/ 40 w 252"/>
                <a:gd name="T9" fmla="*/ 69 h 357"/>
                <a:gd name="T10" fmla="*/ 47 w 252"/>
                <a:gd name="T11" fmla="*/ 335 h 357"/>
                <a:gd name="T12" fmla="*/ 69 w 252"/>
                <a:gd name="T13" fmla="*/ 357 h 357"/>
                <a:gd name="T14" fmla="*/ 252 w 252"/>
                <a:gd name="T15" fmla="*/ 357 h 357"/>
                <a:gd name="T16" fmla="*/ 252 w 252"/>
                <a:gd name="T17" fmla="*/ 314 h 357"/>
                <a:gd name="T18" fmla="*/ 90 w 252"/>
                <a:gd name="T19" fmla="*/ 314 h 357"/>
                <a:gd name="T20" fmla="*/ 90 w 252"/>
                <a:gd name="T21" fmla="*/ 135 h 357"/>
                <a:gd name="T22" fmla="*/ 138 w 252"/>
                <a:gd name="T23" fmla="*/ 69 h 357"/>
                <a:gd name="T24" fmla="*/ 69 w 252"/>
                <a:gd name="T25" fmla="*/ 0 h 357"/>
                <a:gd name="T26" fmla="*/ 0 w 252"/>
                <a:gd name="T27" fmla="*/ 69 h 357"/>
                <a:gd name="T28" fmla="*/ 47 w 252"/>
                <a:gd name="T29" fmla="*/ 135 h 357"/>
                <a:gd name="T30" fmla="*/ 47 w 252"/>
                <a:gd name="T31" fmla="*/ 335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2" h="357">
                  <a:moveTo>
                    <a:pt x="40" y="69"/>
                  </a:moveTo>
                  <a:cubicBezTo>
                    <a:pt x="40" y="53"/>
                    <a:pt x="53" y="41"/>
                    <a:pt x="69" y="41"/>
                  </a:cubicBezTo>
                  <a:cubicBezTo>
                    <a:pt x="85" y="41"/>
                    <a:pt x="97" y="53"/>
                    <a:pt x="97" y="69"/>
                  </a:cubicBezTo>
                  <a:cubicBezTo>
                    <a:pt x="97" y="85"/>
                    <a:pt x="85" y="98"/>
                    <a:pt x="69" y="98"/>
                  </a:cubicBezTo>
                  <a:cubicBezTo>
                    <a:pt x="53" y="98"/>
                    <a:pt x="40" y="85"/>
                    <a:pt x="40" y="69"/>
                  </a:cubicBezTo>
                  <a:close/>
                  <a:moveTo>
                    <a:pt x="47" y="335"/>
                  </a:moveTo>
                  <a:cubicBezTo>
                    <a:pt x="47" y="347"/>
                    <a:pt x="57" y="357"/>
                    <a:pt x="69" y="357"/>
                  </a:cubicBezTo>
                  <a:lnTo>
                    <a:pt x="252" y="357"/>
                  </a:lnTo>
                  <a:lnTo>
                    <a:pt x="252" y="314"/>
                  </a:lnTo>
                  <a:lnTo>
                    <a:pt x="90" y="314"/>
                  </a:lnTo>
                  <a:lnTo>
                    <a:pt x="90" y="135"/>
                  </a:lnTo>
                  <a:cubicBezTo>
                    <a:pt x="118" y="126"/>
                    <a:pt x="138" y="99"/>
                    <a:pt x="138" y="69"/>
                  </a:cubicBezTo>
                  <a:cubicBezTo>
                    <a:pt x="138" y="31"/>
                    <a:pt x="107" y="0"/>
                    <a:pt x="69" y="0"/>
                  </a:cubicBezTo>
                  <a:cubicBezTo>
                    <a:pt x="31" y="0"/>
                    <a:pt x="0" y="31"/>
                    <a:pt x="0" y="69"/>
                  </a:cubicBezTo>
                  <a:cubicBezTo>
                    <a:pt x="0" y="99"/>
                    <a:pt x="19" y="126"/>
                    <a:pt x="47" y="135"/>
                  </a:cubicBezTo>
                  <a:lnTo>
                    <a:pt x="47" y="335"/>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155"/>
            <p:cNvSpPr>
              <a:spLocks noEditPoints="1"/>
            </p:cNvSpPr>
            <p:nvPr/>
          </p:nvSpPr>
          <p:spPr bwMode="auto">
            <a:xfrm>
              <a:off x="7177088" y="2984500"/>
              <a:ext cx="581025" cy="336550"/>
            </a:xfrm>
            <a:custGeom>
              <a:avLst/>
              <a:gdLst>
                <a:gd name="T0" fmla="*/ 632 w 815"/>
                <a:gd name="T1" fmla="*/ 433 h 474"/>
                <a:gd name="T2" fmla="*/ 603 w 815"/>
                <a:gd name="T3" fmla="*/ 405 h 474"/>
                <a:gd name="T4" fmla="*/ 632 w 815"/>
                <a:gd name="T5" fmla="*/ 376 h 474"/>
                <a:gd name="T6" fmla="*/ 661 w 815"/>
                <a:gd name="T7" fmla="*/ 405 h 474"/>
                <a:gd name="T8" fmla="*/ 632 w 815"/>
                <a:gd name="T9" fmla="*/ 433 h 474"/>
                <a:gd name="T10" fmla="*/ 69 w 815"/>
                <a:gd name="T11" fmla="*/ 98 h 474"/>
                <a:gd name="T12" fmla="*/ 41 w 815"/>
                <a:gd name="T13" fmla="*/ 70 h 474"/>
                <a:gd name="T14" fmla="*/ 69 w 815"/>
                <a:gd name="T15" fmla="*/ 41 h 474"/>
                <a:gd name="T16" fmla="*/ 98 w 815"/>
                <a:gd name="T17" fmla="*/ 70 h 474"/>
                <a:gd name="T18" fmla="*/ 69 w 815"/>
                <a:gd name="T19" fmla="*/ 98 h 474"/>
                <a:gd name="T20" fmla="*/ 794 w 815"/>
                <a:gd name="T21" fmla="*/ 48 h 474"/>
                <a:gd name="T22" fmla="*/ 135 w 815"/>
                <a:gd name="T23" fmla="*/ 48 h 474"/>
                <a:gd name="T24" fmla="*/ 69 w 815"/>
                <a:gd name="T25" fmla="*/ 0 h 474"/>
                <a:gd name="T26" fmla="*/ 0 w 815"/>
                <a:gd name="T27" fmla="*/ 70 h 474"/>
                <a:gd name="T28" fmla="*/ 69 w 815"/>
                <a:gd name="T29" fmla="*/ 139 h 474"/>
                <a:gd name="T30" fmla="*/ 135 w 815"/>
                <a:gd name="T31" fmla="*/ 91 h 474"/>
                <a:gd name="T32" fmla="*/ 772 w 815"/>
                <a:gd name="T33" fmla="*/ 91 h 474"/>
                <a:gd name="T34" fmla="*/ 772 w 815"/>
                <a:gd name="T35" fmla="*/ 383 h 474"/>
                <a:gd name="T36" fmla="*/ 698 w 815"/>
                <a:gd name="T37" fmla="*/ 383 h 474"/>
                <a:gd name="T38" fmla="*/ 632 w 815"/>
                <a:gd name="T39" fmla="*/ 335 h 474"/>
                <a:gd name="T40" fmla="*/ 563 w 815"/>
                <a:gd name="T41" fmla="*/ 405 h 474"/>
                <a:gd name="T42" fmla="*/ 632 w 815"/>
                <a:gd name="T43" fmla="*/ 474 h 474"/>
                <a:gd name="T44" fmla="*/ 698 w 815"/>
                <a:gd name="T45" fmla="*/ 426 h 474"/>
                <a:gd name="T46" fmla="*/ 794 w 815"/>
                <a:gd name="T47" fmla="*/ 426 h 474"/>
                <a:gd name="T48" fmla="*/ 815 w 815"/>
                <a:gd name="T49" fmla="*/ 405 h 474"/>
                <a:gd name="T50" fmla="*/ 815 w 815"/>
                <a:gd name="T51" fmla="*/ 70 h 474"/>
                <a:gd name="T52" fmla="*/ 794 w 815"/>
                <a:gd name="T53" fmla="*/ 48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15" h="474">
                  <a:moveTo>
                    <a:pt x="632" y="433"/>
                  </a:moveTo>
                  <a:cubicBezTo>
                    <a:pt x="616" y="433"/>
                    <a:pt x="603" y="421"/>
                    <a:pt x="603" y="405"/>
                  </a:cubicBezTo>
                  <a:cubicBezTo>
                    <a:pt x="603" y="389"/>
                    <a:pt x="616" y="376"/>
                    <a:pt x="632" y="376"/>
                  </a:cubicBezTo>
                  <a:cubicBezTo>
                    <a:pt x="648" y="376"/>
                    <a:pt x="661" y="389"/>
                    <a:pt x="661" y="405"/>
                  </a:cubicBezTo>
                  <a:cubicBezTo>
                    <a:pt x="661" y="421"/>
                    <a:pt x="648" y="433"/>
                    <a:pt x="632" y="433"/>
                  </a:cubicBezTo>
                  <a:close/>
                  <a:moveTo>
                    <a:pt x="69" y="98"/>
                  </a:moveTo>
                  <a:cubicBezTo>
                    <a:pt x="54" y="98"/>
                    <a:pt x="41" y="86"/>
                    <a:pt x="41" y="70"/>
                  </a:cubicBezTo>
                  <a:cubicBezTo>
                    <a:pt x="41" y="54"/>
                    <a:pt x="54" y="41"/>
                    <a:pt x="69" y="41"/>
                  </a:cubicBezTo>
                  <a:cubicBezTo>
                    <a:pt x="85" y="41"/>
                    <a:pt x="98" y="54"/>
                    <a:pt x="98" y="70"/>
                  </a:cubicBezTo>
                  <a:cubicBezTo>
                    <a:pt x="98" y="86"/>
                    <a:pt x="85" y="98"/>
                    <a:pt x="69" y="98"/>
                  </a:cubicBezTo>
                  <a:close/>
                  <a:moveTo>
                    <a:pt x="794" y="48"/>
                  </a:moveTo>
                  <a:lnTo>
                    <a:pt x="135" y="48"/>
                  </a:lnTo>
                  <a:cubicBezTo>
                    <a:pt x="126" y="20"/>
                    <a:pt x="99" y="0"/>
                    <a:pt x="69" y="0"/>
                  </a:cubicBezTo>
                  <a:cubicBezTo>
                    <a:pt x="31" y="0"/>
                    <a:pt x="0" y="32"/>
                    <a:pt x="0" y="70"/>
                  </a:cubicBezTo>
                  <a:cubicBezTo>
                    <a:pt x="0" y="108"/>
                    <a:pt x="31" y="139"/>
                    <a:pt x="69" y="139"/>
                  </a:cubicBezTo>
                  <a:cubicBezTo>
                    <a:pt x="99" y="139"/>
                    <a:pt x="126" y="119"/>
                    <a:pt x="135" y="91"/>
                  </a:cubicBezTo>
                  <a:lnTo>
                    <a:pt x="772" y="91"/>
                  </a:lnTo>
                  <a:lnTo>
                    <a:pt x="772" y="383"/>
                  </a:lnTo>
                  <a:lnTo>
                    <a:pt x="698" y="383"/>
                  </a:lnTo>
                  <a:cubicBezTo>
                    <a:pt x="689" y="355"/>
                    <a:pt x="662" y="335"/>
                    <a:pt x="632" y="335"/>
                  </a:cubicBezTo>
                  <a:cubicBezTo>
                    <a:pt x="594" y="335"/>
                    <a:pt x="563" y="367"/>
                    <a:pt x="563" y="405"/>
                  </a:cubicBezTo>
                  <a:cubicBezTo>
                    <a:pt x="563" y="439"/>
                    <a:pt x="591" y="474"/>
                    <a:pt x="632" y="474"/>
                  </a:cubicBezTo>
                  <a:cubicBezTo>
                    <a:pt x="662" y="474"/>
                    <a:pt x="689" y="454"/>
                    <a:pt x="698" y="426"/>
                  </a:cubicBezTo>
                  <a:lnTo>
                    <a:pt x="794" y="426"/>
                  </a:lnTo>
                  <a:cubicBezTo>
                    <a:pt x="806" y="426"/>
                    <a:pt x="815" y="417"/>
                    <a:pt x="815" y="405"/>
                  </a:cubicBezTo>
                  <a:lnTo>
                    <a:pt x="815" y="70"/>
                  </a:lnTo>
                  <a:cubicBezTo>
                    <a:pt x="815" y="58"/>
                    <a:pt x="806" y="48"/>
                    <a:pt x="794" y="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156"/>
            <p:cNvSpPr>
              <a:spLocks/>
            </p:cNvSpPr>
            <p:nvPr/>
          </p:nvSpPr>
          <p:spPr bwMode="auto">
            <a:xfrm>
              <a:off x="7231063" y="3576638"/>
              <a:ext cx="406400" cy="200025"/>
            </a:xfrm>
            <a:custGeom>
              <a:avLst/>
              <a:gdLst>
                <a:gd name="T0" fmla="*/ 132 w 573"/>
                <a:gd name="T1" fmla="*/ 49 h 282"/>
                <a:gd name="T2" fmla="*/ 132 w 573"/>
                <a:gd name="T3" fmla="*/ 0 h 282"/>
                <a:gd name="T4" fmla="*/ 0 w 573"/>
                <a:gd name="T5" fmla="*/ 129 h 282"/>
                <a:gd name="T6" fmla="*/ 286 w 573"/>
                <a:gd name="T7" fmla="*/ 282 h 282"/>
                <a:gd name="T8" fmla="*/ 573 w 573"/>
                <a:gd name="T9" fmla="*/ 129 h 282"/>
                <a:gd name="T10" fmla="*/ 454 w 573"/>
                <a:gd name="T11" fmla="*/ 5 h 282"/>
                <a:gd name="T12" fmla="*/ 454 w 573"/>
                <a:gd name="T13" fmla="*/ 54 h 282"/>
                <a:gd name="T14" fmla="*/ 527 w 573"/>
                <a:gd name="T15" fmla="*/ 129 h 282"/>
                <a:gd name="T16" fmla="*/ 286 w 573"/>
                <a:gd name="T17" fmla="*/ 236 h 282"/>
                <a:gd name="T18" fmla="*/ 46 w 573"/>
                <a:gd name="T19" fmla="*/ 129 h 282"/>
                <a:gd name="T20" fmla="*/ 132 w 573"/>
                <a:gd name="T21" fmla="*/ 49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3" h="282">
                  <a:moveTo>
                    <a:pt x="132" y="49"/>
                  </a:moveTo>
                  <a:lnTo>
                    <a:pt x="132" y="0"/>
                  </a:lnTo>
                  <a:cubicBezTo>
                    <a:pt x="52" y="27"/>
                    <a:pt x="0" y="74"/>
                    <a:pt x="0" y="129"/>
                  </a:cubicBezTo>
                  <a:cubicBezTo>
                    <a:pt x="0" y="215"/>
                    <a:pt x="126" y="282"/>
                    <a:pt x="286" y="282"/>
                  </a:cubicBezTo>
                  <a:cubicBezTo>
                    <a:pt x="447" y="282"/>
                    <a:pt x="573" y="215"/>
                    <a:pt x="573" y="129"/>
                  </a:cubicBezTo>
                  <a:cubicBezTo>
                    <a:pt x="573" y="77"/>
                    <a:pt x="526" y="32"/>
                    <a:pt x="454" y="5"/>
                  </a:cubicBezTo>
                  <a:lnTo>
                    <a:pt x="454" y="54"/>
                  </a:lnTo>
                  <a:cubicBezTo>
                    <a:pt x="500" y="75"/>
                    <a:pt x="527" y="103"/>
                    <a:pt x="527" y="129"/>
                  </a:cubicBezTo>
                  <a:cubicBezTo>
                    <a:pt x="527" y="180"/>
                    <a:pt x="428" y="236"/>
                    <a:pt x="286" y="236"/>
                  </a:cubicBezTo>
                  <a:cubicBezTo>
                    <a:pt x="145" y="236"/>
                    <a:pt x="46" y="180"/>
                    <a:pt x="46" y="129"/>
                  </a:cubicBezTo>
                  <a:cubicBezTo>
                    <a:pt x="46" y="100"/>
                    <a:pt x="78" y="70"/>
                    <a:pt x="132"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Oval 157"/>
            <p:cNvSpPr>
              <a:spLocks noChangeArrowheads="1"/>
            </p:cNvSpPr>
            <p:nvPr/>
          </p:nvSpPr>
          <p:spPr bwMode="auto">
            <a:xfrm>
              <a:off x="7370763" y="3082925"/>
              <a:ext cx="131763" cy="13176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158"/>
            <p:cNvSpPr>
              <a:spLocks/>
            </p:cNvSpPr>
            <p:nvPr/>
          </p:nvSpPr>
          <p:spPr bwMode="auto">
            <a:xfrm>
              <a:off x="7131050" y="3502025"/>
              <a:ext cx="606425" cy="350838"/>
            </a:xfrm>
            <a:custGeom>
              <a:avLst/>
              <a:gdLst>
                <a:gd name="T0" fmla="*/ 594 w 852"/>
                <a:gd name="T1" fmla="*/ 3 h 493"/>
                <a:gd name="T2" fmla="*/ 594 w 852"/>
                <a:gd name="T3" fmla="*/ 51 h 493"/>
                <a:gd name="T4" fmla="*/ 807 w 852"/>
                <a:gd name="T5" fmla="*/ 238 h 493"/>
                <a:gd name="T6" fmla="*/ 426 w 852"/>
                <a:gd name="T7" fmla="*/ 448 h 493"/>
                <a:gd name="T8" fmla="*/ 46 w 852"/>
                <a:gd name="T9" fmla="*/ 238 h 493"/>
                <a:gd name="T10" fmla="*/ 272 w 852"/>
                <a:gd name="T11" fmla="*/ 48 h 493"/>
                <a:gd name="T12" fmla="*/ 272 w 852"/>
                <a:gd name="T13" fmla="*/ 0 h 493"/>
                <a:gd name="T14" fmla="*/ 0 w 852"/>
                <a:gd name="T15" fmla="*/ 238 h 493"/>
                <a:gd name="T16" fmla="*/ 426 w 852"/>
                <a:gd name="T17" fmla="*/ 493 h 493"/>
                <a:gd name="T18" fmla="*/ 852 w 852"/>
                <a:gd name="T19" fmla="*/ 238 h 493"/>
                <a:gd name="T20" fmla="*/ 594 w 852"/>
                <a:gd name="T21" fmla="*/ 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2" h="493">
                  <a:moveTo>
                    <a:pt x="594" y="3"/>
                  </a:moveTo>
                  <a:lnTo>
                    <a:pt x="594" y="51"/>
                  </a:lnTo>
                  <a:cubicBezTo>
                    <a:pt x="719" y="86"/>
                    <a:pt x="807" y="158"/>
                    <a:pt x="807" y="238"/>
                  </a:cubicBezTo>
                  <a:cubicBezTo>
                    <a:pt x="807" y="352"/>
                    <a:pt x="632" y="448"/>
                    <a:pt x="426" y="448"/>
                  </a:cubicBezTo>
                  <a:cubicBezTo>
                    <a:pt x="220" y="448"/>
                    <a:pt x="46" y="352"/>
                    <a:pt x="46" y="238"/>
                  </a:cubicBezTo>
                  <a:cubicBezTo>
                    <a:pt x="46" y="155"/>
                    <a:pt x="140" y="81"/>
                    <a:pt x="272" y="48"/>
                  </a:cubicBezTo>
                  <a:lnTo>
                    <a:pt x="272" y="0"/>
                  </a:lnTo>
                  <a:cubicBezTo>
                    <a:pt x="111" y="36"/>
                    <a:pt x="0" y="128"/>
                    <a:pt x="0" y="238"/>
                  </a:cubicBezTo>
                  <a:cubicBezTo>
                    <a:pt x="0" y="381"/>
                    <a:pt x="187" y="493"/>
                    <a:pt x="426" y="493"/>
                  </a:cubicBezTo>
                  <a:cubicBezTo>
                    <a:pt x="665" y="493"/>
                    <a:pt x="852" y="381"/>
                    <a:pt x="852" y="238"/>
                  </a:cubicBezTo>
                  <a:cubicBezTo>
                    <a:pt x="852" y="131"/>
                    <a:pt x="747" y="41"/>
                    <a:pt x="594" y="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159"/>
            <p:cNvSpPr>
              <a:spLocks noEditPoints="1"/>
            </p:cNvSpPr>
            <p:nvPr/>
          </p:nvSpPr>
          <p:spPr bwMode="auto">
            <a:xfrm>
              <a:off x="7319963" y="3232150"/>
              <a:ext cx="234950" cy="485775"/>
            </a:xfrm>
            <a:custGeom>
              <a:avLst/>
              <a:gdLst>
                <a:gd name="T0" fmla="*/ 142 w 330"/>
                <a:gd name="T1" fmla="*/ 372 h 682"/>
                <a:gd name="T2" fmla="*/ 161 w 330"/>
                <a:gd name="T3" fmla="*/ 352 h 682"/>
                <a:gd name="T4" fmla="*/ 180 w 330"/>
                <a:gd name="T5" fmla="*/ 372 h 682"/>
                <a:gd name="T6" fmla="*/ 180 w 330"/>
                <a:gd name="T7" fmla="*/ 536 h 682"/>
                <a:gd name="T8" fmla="*/ 158 w 330"/>
                <a:gd name="T9" fmla="*/ 535 h 682"/>
                <a:gd name="T10" fmla="*/ 142 w 330"/>
                <a:gd name="T11" fmla="*/ 536 h 682"/>
                <a:gd name="T12" fmla="*/ 142 w 330"/>
                <a:gd name="T13" fmla="*/ 372 h 682"/>
                <a:gd name="T14" fmla="*/ 0 w 330"/>
                <a:gd name="T15" fmla="*/ 127 h 682"/>
                <a:gd name="T16" fmla="*/ 1 w 330"/>
                <a:gd name="T17" fmla="*/ 296 h 682"/>
                <a:gd name="T18" fmla="*/ 55 w 330"/>
                <a:gd name="T19" fmla="*/ 345 h 682"/>
                <a:gd name="T20" fmla="*/ 55 w 330"/>
                <a:gd name="T21" fmla="*/ 557 h 682"/>
                <a:gd name="T22" fmla="*/ 56 w 330"/>
                <a:gd name="T23" fmla="*/ 557 h 682"/>
                <a:gd name="T24" fmla="*/ 12 w 330"/>
                <a:gd name="T25" fmla="*/ 608 h 682"/>
                <a:gd name="T26" fmla="*/ 163 w 330"/>
                <a:gd name="T27" fmla="*/ 682 h 682"/>
                <a:gd name="T28" fmla="*/ 313 w 330"/>
                <a:gd name="T29" fmla="*/ 608 h 682"/>
                <a:gd name="T30" fmla="*/ 274 w 330"/>
                <a:gd name="T31" fmla="*/ 559 h 682"/>
                <a:gd name="T32" fmla="*/ 275 w 330"/>
                <a:gd name="T33" fmla="*/ 344 h 682"/>
                <a:gd name="T34" fmla="*/ 330 w 330"/>
                <a:gd name="T35" fmla="*/ 296 h 682"/>
                <a:gd name="T36" fmla="*/ 330 w 330"/>
                <a:gd name="T37" fmla="*/ 127 h 682"/>
                <a:gd name="T38" fmla="*/ 225 w 330"/>
                <a:gd name="T39" fmla="*/ 1 h 682"/>
                <a:gd name="T40" fmla="*/ 106 w 330"/>
                <a:gd name="T41" fmla="*/ 0 h 682"/>
                <a:gd name="T42" fmla="*/ 0 w 330"/>
                <a:gd name="T43" fmla="*/ 127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30" h="682">
                  <a:moveTo>
                    <a:pt x="142" y="372"/>
                  </a:moveTo>
                  <a:cubicBezTo>
                    <a:pt x="142" y="361"/>
                    <a:pt x="151" y="352"/>
                    <a:pt x="161" y="352"/>
                  </a:cubicBezTo>
                  <a:cubicBezTo>
                    <a:pt x="172" y="352"/>
                    <a:pt x="180" y="361"/>
                    <a:pt x="180" y="372"/>
                  </a:cubicBezTo>
                  <a:lnTo>
                    <a:pt x="180" y="536"/>
                  </a:lnTo>
                  <a:cubicBezTo>
                    <a:pt x="176" y="535"/>
                    <a:pt x="167" y="535"/>
                    <a:pt x="158" y="535"/>
                  </a:cubicBezTo>
                  <a:cubicBezTo>
                    <a:pt x="152" y="535"/>
                    <a:pt x="146" y="535"/>
                    <a:pt x="142" y="536"/>
                  </a:cubicBezTo>
                  <a:lnTo>
                    <a:pt x="142" y="372"/>
                  </a:lnTo>
                  <a:close/>
                  <a:moveTo>
                    <a:pt x="0" y="127"/>
                  </a:moveTo>
                  <a:lnTo>
                    <a:pt x="1" y="296"/>
                  </a:lnTo>
                  <a:cubicBezTo>
                    <a:pt x="1" y="323"/>
                    <a:pt x="25" y="345"/>
                    <a:pt x="55" y="345"/>
                  </a:cubicBezTo>
                  <a:lnTo>
                    <a:pt x="55" y="557"/>
                  </a:lnTo>
                  <a:lnTo>
                    <a:pt x="56" y="557"/>
                  </a:lnTo>
                  <a:cubicBezTo>
                    <a:pt x="29" y="570"/>
                    <a:pt x="12" y="588"/>
                    <a:pt x="12" y="608"/>
                  </a:cubicBezTo>
                  <a:cubicBezTo>
                    <a:pt x="12" y="649"/>
                    <a:pt x="80" y="682"/>
                    <a:pt x="163" y="682"/>
                  </a:cubicBezTo>
                  <a:cubicBezTo>
                    <a:pt x="246" y="682"/>
                    <a:pt x="313" y="649"/>
                    <a:pt x="313" y="608"/>
                  </a:cubicBezTo>
                  <a:cubicBezTo>
                    <a:pt x="313" y="589"/>
                    <a:pt x="298" y="572"/>
                    <a:pt x="274" y="559"/>
                  </a:cubicBezTo>
                  <a:lnTo>
                    <a:pt x="275" y="344"/>
                  </a:lnTo>
                  <a:cubicBezTo>
                    <a:pt x="311" y="344"/>
                    <a:pt x="330" y="323"/>
                    <a:pt x="330" y="296"/>
                  </a:cubicBezTo>
                  <a:lnTo>
                    <a:pt x="330" y="127"/>
                  </a:lnTo>
                  <a:cubicBezTo>
                    <a:pt x="330" y="42"/>
                    <a:pt x="294" y="6"/>
                    <a:pt x="225" y="1"/>
                  </a:cubicBezTo>
                  <a:lnTo>
                    <a:pt x="106" y="0"/>
                  </a:lnTo>
                  <a:cubicBezTo>
                    <a:pt x="37" y="6"/>
                    <a:pt x="0" y="41"/>
                    <a:pt x="0" y="12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 name="Slide Number Placeholder 2"/>
          <p:cNvSpPr>
            <a:spLocks noGrp="1"/>
          </p:cNvSpPr>
          <p:nvPr>
            <p:ph type="sldNum" sz="quarter" idx="4"/>
          </p:nvPr>
        </p:nvSpPr>
        <p:spPr/>
        <p:txBody>
          <a:bodyPr/>
          <a:lstStyle/>
          <a:p>
            <a:fld id="{9330B75E-0530-469B-A88B-1785518AAEED}" type="slidenum">
              <a:rPr lang="en-IN" smtClean="0"/>
              <a:pPr/>
              <a:t>21</a:t>
            </a:fld>
            <a:endParaRPr lang="en-IN"/>
          </a:p>
        </p:txBody>
      </p:sp>
    </p:spTree>
    <p:extLst>
      <p:ext uri="{BB962C8B-B14F-4D97-AF65-F5344CB8AC3E}">
        <p14:creationId xmlns:p14="http://schemas.microsoft.com/office/powerpoint/2010/main" val="29554572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24642" y="1709738"/>
            <a:ext cx="10122807" cy="2852737"/>
          </a:xfrm>
        </p:spPr>
        <p:txBody>
          <a:bodyPr>
            <a:normAutofit/>
          </a:bodyPr>
          <a:lstStyle/>
          <a:p>
            <a:pPr algn="r"/>
            <a:r>
              <a:rPr lang="en-IN" sz="7200" dirty="0">
                <a:solidFill>
                  <a:srgbClr val="2969A3"/>
                </a:solidFill>
              </a:rPr>
              <a:t>ISMS</a:t>
            </a:r>
            <a:r>
              <a:rPr lang="en-IN" sz="7200" b="1" dirty="0">
                <a:solidFill>
                  <a:srgbClr val="0070C0"/>
                </a:solidFill>
                <a:latin typeface="HP Simplified"/>
                <a:ea typeface="+mn-ea"/>
                <a:cs typeface="+mn-cs"/>
              </a:rPr>
              <a:t> </a:t>
            </a:r>
            <a:r>
              <a:rPr lang="en-IN" sz="7200" dirty="0">
                <a:solidFill>
                  <a:srgbClr val="2969A3"/>
                </a:solidFill>
              </a:rPr>
              <a:t>Implementation – </a:t>
            </a:r>
            <a:br>
              <a:rPr lang="en-IN" sz="7200" dirty="0">
                <a:solidFill>
                  <a:srgbClr val="2969A3"/>
                </a:solidFill>
              </a:rPr>
            </a:br>
            <a:r>
              <a:rPr lang="en-IN" sz="7200" dirty="0" smtClean="0">
                <a:solidFill>
                  <a:srgbClr val="2969A3"/>
                </a:solidFill>
              </a:rPr>
              <a:t>The way forward</a:t>
            </a:r>
            <a:endParaRPr lang="en-IN" sz="7200" dirty="0">
              <a:solidFill>
                <a:srgbClr val="2969A3"/>
              </a:solidFill>
            </a:endParaRPr>
          </a:p>
        </p:txBody>
      </p:sp>
      <p:sp>
        <p:nvSpPr>
          <p:cNvPr id="2" name="Slide Number Placeholder 1"/>
          <p:cNvSpPr>
            <a:spLocks noGrp="1"/>
          </p:cNvSpPr>
          <p:nvPr>
            <p:ph type="sldNum" sz="quarter" idx="4"/>
          </p:nvPr>
        </p:nvSpPr>
        <p:spPr/>
        <p:txBody>
          <a:bodyPr/>
          <a:lstStyle/>
          <a:p>
            <a:fld id="{9330B75E-0530-469B-A88B-1785518AAEED}" type="slidenum">
              <a:rPr lang="en-IN" smtClean="0"/>
              <a:pPr/>
              <a:t>22</a:t>
            </a:fld>
            <a:endParaRPr lang="en-IN"/>
          </a:p>
        </p:txBody>
      </p:sp>
    </p:spTree>
    <p:extLst>
      <p:ext uri="{BB962C8B-B14F-4D97-AF65-F5344CB8AC3E}">
        <p14:creationId xmlns:p14="http://schemas.microsoft.com/office/powerpoint/2010/main" val="41853022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ctor: Curved 9">
            <a:extLst>
              <a:ext uri="{FF2B5EF4-FFF2-40B4-BE49-F238E27FC236}">
                <a16:creationId xmlns="" xmlns:a16="http://schemas.microsoft.com/office/drawing/2014/main" id="{999B57E4-92C7-4A2E-9EB6-E03CD909E6BE}"/>
              </a:ext>
            </a:extLst>
          </p:cNvPr>
          <p:cNvCxnSpPr/>
          <p:nvPr/>
        </p:nvCxnSpPr>
        <p:spPr>
          <a:xfrm flipV="1">
            <a:off x="1055246" y="1322710"/>
            <a:ext cx="9797143" cy="4750755"/>
          </a:xfrm>
          <a:prstGeom prst="curvedConnector3">
            <a:avLst>
              <a:gd name="adj1" fmla="val 54000"/>
            </a:avLst>
          </a:prstGeom>
          <a:ln w="520700" cap="rnd" cmpd="tri">
            <a:solidFill>
              <a:schemeClr val="accent1">
                <a:lumMod val="60000"/>
                <a:lumOff val="40000"/>
                <a:alpha val="88000"/>
              </a:schemeClr>
            </a:solidFill>
            <a:bevel/>
            <a:tailEnd type="triangle" w="med" len="sm"/>
          </a:ln>
        </p:spPr>
        <p:style>
          <a:lnRef idx="3">
            <a:schemeClr val="accent5"/>
          </a:lnRef>
          <a:fillRef idx="0">
            <a:schemeClr val="accent5"/>
          </a:fillRef>
          <a:effectRef idx="2">
            <a:schemeClr val="accent5"/>
          </a:effectRef>
          <a:fontRef idx="minor">
            <a:schemeClr val="tx1"/>
          </a:fontRef>
        </p:style>
      </p:cxnSp>
      <p:sp>
        <p:nvSpPr>
          <p:cNvPr id="2" name="Title 1">
            <a:extLst>
              <a:ext uri="{FF2B5EF4-FFF2-40B4-BE49-F238E27FC236}">
                <a16:creationId xmlns="" xmlns:a16="http://schemas.microsoft.com/office/drawing/2014/main" id="{E5D7136C-109A-4D30-91BB-8FEC20ADEF78}"/>
              </a:ext>
            </a:extLst>
          </p:cNvPr>
          <p:cNvSpPr>
            <a:spLocks noGrp="1"/>
          </p:cNvSpPr>
          <p:nvPr>
            <p:ph type="title"/>
          </p:nvPr>
        </p:nvSpPr>
        <p:spPr/>
        <p:txBody>
          <a:bodyPr/>
          <a:lstStyle/>
          <a:p>
            <a:r>
              <a:rPr lang="en-IN" dirty="0"/>
              <a:t>ISMS Roadmap – Where Are We Now?</a:t>
            </a:r>
            <a:endParaRPr lang="en-GB" dirty="0"/>
          </a:p>
        </p:txBody>
      </p:sp>
      <p:sp>
        <p:nvSpPr>
          <p:cNvPr id="14" name="TextBox 13">
            <a:extLst>
              <a:ext uri="{FF2B5EF4-FFF2-40B4-BE49-F238E27FC236}">
                <a16:creationId xmlns="" xmlns:a16="http://schemas.microsoft.com/office/drawing/2014/main" id="{1569D4C7-5B72-4F27-BE0E-3C2702699ED3}"/>
              </a:ext>
            </a:extLst>
          </p:cNvPr>
          <p:cNvSpPr txBox="1"/>
          <p:nvPr/>
        </p:nvSpPr>
        <p:spPr>
          <a:xfrm>
            <a:off x="412460" y="4496296"/>
            <a:ext cx="2724151" cy="1200329"/>
          </a:xfrm>
          <a:prstGeom prst="rect">
            <a:avLst/>
          </a:prstGeom>
          <a:noFill/>
        </p:spPr>
        <p:txBody>
          <a:bodyPr wrap="square" rtlCol="0">
            <a:spAutoFit/>
          </a:bodyPr>
          <a:lstStyle/>
          <a:p>
            <a:pPr marL="228600" indent="-228600">
              <a:buAutoNum type="arabicPeriod"/>
            </a:pPr>
            <a:r>
              <a:rPr lang="en-IN" sz="1200" b="1" dirty="0"/>
              <a:t>ISMS Planning</a:t>
            </a:r>
          </a:p>
          <a:p>
            <a:pPr marL="228600" indent="-228600">
              <a:buFont typeface="+mj-lt"/>
              <a:buAutoNum type="alphaLcPeriod"/>
            </a:pPr>
            <a:r>
              <a:rPr lang="en-IN" sz="1200" dirty="0">
                <a:solidFill>
                  <a:schemeClr val="accent6">
                    <a:lumMod val="75000"/>
                  </a:schemeClr>
                </a:solidFill>
              </a:rPr>
              <a:t>Setup ISMS through a Governance and Management Framework</a:t>
            </a:r>
          </a:p>
          <a:p>
            <a:pPr marL="228600" indent="-228600">
              <a:buFont typeface="+mj-lt"/>
              <a:buAutoNum type="alphaLcPeriod"/>
            </a:pPr>
            <a:r>
              <a:rPr lang="en-IN" sz="1200" dirty="0">
                <a:solidFill>
                  <a:schemeClr val="accent6">
                    <a:lumMod val="75000"/>
                  </a:schemeClr>
                </a:solidFill>
              </a:rPr>
              <a:t>ISMS Objectives, Plans, Roles &amp; Responsibilities</a:t>
            </a:r>
          </a:p>
          <a:p>
            <a:pPr marL="228600" indent="-228600">
              <a:buFont typeface="+mj-lt"/>
              <a:buAutoNum type="alphaLcPeriod"/>
            </a:pPr>
            <a:r>
              <a:rPr lang="en-IN" sz="1200" dirty="0">
                <a:solidFill>
                  <a:schemeClr val="accent6">
                    <a:lumMod val="75000"/>
                  </a:schemeClr>
                </a:solidFill>
              </a:rPr>
              <a:t>ISMS Implementer Training</a:t>
            </a:r>
            <a:endParaRPr lang="en-GB" dirty="0">
              <a:solidFill>
                <a:schemeClr val="accent6">
                  <a:lumMod val="75000"/>
                </a:schemeClr>
              </a:solidFill>
            </a:endParaRPr>
          </a:p>
        </p:txBody>
      </p:sp>
      <p:sp>
        <p:nvSpPr>
          <p:cNvPr id="15" name="Oval 14">
            <a:extLst>
              <a:ext uri="{FF2B5EF4-FFF2-40B4-BE49-F238E27FC236}">
                <a16:creationId xmlns="" xmlns:a16="http://schemas.microsoft.com/office/drawing/2014/main" id="{60000314-EF15-4E17-99E3-C416C22DEC40}"/>
              </a:ext>
            </a:extLst>
          </p:cNvPr>
          <p:cNvSpPr/>
          <p:nvPr/>
        </p:nvSpPr>
        <p:spPr>
          <a:xfrm>
            <a:off x="1379682" y="5885045"/>
            <a:ext cx="394854" cy="37684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1</a:t>
            </a:r>
            <a:endParaRPr lang="en-GB" dirty="0"/>
          </a:p>
        </p:txBody>
      </p:sp>
      <p:sp>
        <p:nvSpPr>
          <p:cNvPr id="17" name="Oval 16">
            <a:extLst>
              <a:ext uri="{FF2B5EF4-FFF2-40B4-BE49-F238E27FC236}">
                <a16:creationId xmlns="" xmlns:a16="http://schemas.microsoft.com/office/drawing/2014/main" id="{DA4FDB21-808C-4FC2-A79D-DEDD77E3CDEC}"/>
              </a:ext>
            </a:extLst>
          </p:cNvPr>
          <p:cNvSpPr/>
          <p:nvPr/>
        </p:nvSpPr>
        <p:spPr>
          <a:xfrm>
            <a:off x="9796318" y="1137155"/>
            <a:ext cx="394854" cy="376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7</a:t>
            </a:r>
            <a:endParaRPr lang="en-GB" dirty="0"/>
          </a:p>
        </p:txBody>
      </p:sp>
      <p:sp>
        <p:nvSpPr>
          <p:cNvPr id="18" name="Oval 17">
            <a:extLst>
              <a:ext uri="{FF2B5EF4-FFF2-40B4-BE49-F238E27FC236}">
                <a16:creationId xmlns="" xmlns:a16="http://schemas.microsoft.com/office/drawing/2014/main" id="{93FB28C1-DFC3-490F-81A2-F5DED8CC26AD}"/>
              </a:ext>
            </a:extLst>
          </p:cNvPr>
          <p:cNvSpPr/>
          <p:nvPr/>
        </p:nvSpPr>
        <p:spPr>
          <a:xfrm>
            <a:off x="8140700" y="1617845"/>
            <a:ext cx="394854" cy="376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6</a:t>
            </a:r>
            <a:endParaRPr lang="en-GB" dirty="0"/>
          </a:p>
        </p:txBody>
      </p:sp>
      <p:sp>
        <p:nvSpPr>
          <p:cNvPr id="19" name="Oval 18">
            <a:extLst>
              <a:ext uri="{FF2B5EF4-FFF2-40B4-BE49-F238E27FC236}">
                <a16:creationId xmlns="" xmlns:a16="http://schemas.microsoft.com/office/drawing/2014/main" id="{76CAABDE-50DB-4A97-969D-CE3F0F9F2221}"/>
              </a:ext>
            </a:extLst>
          </p:cNvPr>
          <p:cNvSpPr/>
          <p:nvPr/>
        </p:nvSpPr>
        <p:spPr>
          <a:xfrm>
            <a:off x="6672118" y="2488832"/>
            <a:ext cx="394854" cy="376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5</a:t>
            </a:r>
            <a:endParaRPr lang="en-GB" dirty="0"/>
          </a:p>
        </p:txBody>
      </p:sp>
      <p:sp>
        <p:nvSpPr>
          <p:cNvPr id="20" name="Oval 19">
            <a:extLst>
              <a:ext uri="{FF2B5EF4-FFF2-40B4-BE49-F238E27FC236}">
                <a16:creationId xmlns="" xmlns:a16="http://schemas.microsoft.com/office/drawing/2014/main" id="{0DCD8F9C-2700-4AB2-B90D-2D579E29AC2F}"/>
              </a:ext>
            </a:extLst>
          </p:cNvPr>
          <p:cNvSpPr/>
          <p:nvPr/>
        </p:nvSpPr>
        <p:spPr>
          <a:xfrm>
            <a:off x="6062519" y="3869209"/>
            <a:ext cx="394854" cy="376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4</a:t>
            </a:r>
            <a:endParaRPr lang="en-GB" dirty="0"/>
          </a:p>
        </p:txBody>
      </p:sp>
      <p:sp>
        <p:nvSpPr>
          <p:cNvPr id="22" name="Oval 21">
            <a:extLst>
              <a:ext uri="{FF2B5EF4-FFF2-40B4-BE49-F238E27FC236}">
                <a16:creationId xmlns="" xmlns:a16="http://schemas.microsoft.com/office/drawing/2014/main" id="{3DD00E8B-37E5-4530-9490-1B9CADC229E1}"/>
              </a:ext>
            </a:extLst>
          </p:cNvPr>
          <p:cNvSpPr/>
          <p:nvPr/>
        </p:nvSpPr>
        <p:spPr>
          <a:xfrm>
            <a:off x="3475182" y="5508205"/>
            <a:ext cx="394854" cy="376840"/>
          </a:xfrm>
          <a:prstGeom prst="ellipse">
            <a:avLst/>
          </a:prstGeom>
          <a:gradFill>
            <a:gsLst>
              <a:gs pos="0">
                <a:schemeClr val="accent6">
                  <a:lumMod val="75000"/>
                </a:schemeClr>
              </a:gs>
              <a:gs pos="68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2</a:t>
            </a:r>
            <a:endParaRPr lang="en-GB" dirty="0"/>
          </a:p>
        </p:txBody>
      </p:sp>
      <p:sp>
        <p:nvSpPr>
          <p:cNvPr id="23" name="TextBox 22">
            <a:extLst>
              <a:ext uri="{FF2B5EF4-FFF2-40B4-BE49-F238E27FC236}">
                <a16:creationId xmlns="" xmlns:a16="http://schemas.microsoft.com/office/drawing/2014/main" id="{F6A6AC85-7EDD-4230-844C-C02AA1D5BCC7}"/>
              </a:ext>
            </a:extLst>
          </p:cNvPr>
          <p:cNvSpPr txBox="1"/>
          <p:nvPr/>
        </p:nvSpPr>
        <p:spPr>
          <a:xfrm>
            <a:off x="7785273" y="2369754"/>
            <a:ext cx="2982192" cy="1015663"/>
          </a:xfrm>
          <a:prstGeom prst="rect">
            <a:avLst/>
          </a:prstGeom>
          <a:noFill/>
        </p:spPr>
        <p:txBody>
          <a:bodyPr wrap="square" rtlCol="0">
            <a:spAutoFit/>
          </a:bodyPr>
          <a:lstStyle/>
          <a:p>
            <a:r>
              <a:rPr lang="en-IN" sz="1200" b="1" dirty="0"/>
              <a:t>6. ISMS Readiness Check</a:t>
            </a:r>
          </a:p>
          <a:p>
            <a:pPr marL="228600" indent="-228600">
              <a:buFont typeface="+mj-lt"/>
              <a:buAutoNum type="alphaLcPeriod"/>
            </a:pPr>
            <a:r>
              <a:rPr lang="en-IN" sz="1200" dirty="0"/>
              <a:t>ISMS Audit Training</a:t>
            </a:r>
          </a:p>
          <a:p>
            <a:pPr marL="228600" indent="-228600">
              <a:buFont typeface="+mj-lt"/>
              <a:buAutoNum type="alphaLcPeriod"/>
            </a:pPr>
            <a:r>
              <a:rPr lang="en-IN" sz="1200" dirty="0" smtClean="0"/>
              <a:t>ISMS </a:t>
            </a:r>
            <a:r>
              <a:rPr lang="en-IN" sz="1200" dirty="0"/>
              <a:t>Internal Audit</a:t>
            </a:r>
          </a:p>
          <a:p>
            <a:pPr marL="228600" indent="-228600">
              <a:buFont typeface="+mj-lt"/>
              <a:buAutoNum type="alphaLcPeriod"/>
            </a:pPr>
            <a:r>
              <a:rPr lang="en-IN" sz="1200" dirty="0"/>
              <a:t>Closure of Identified Non compliances (NCs)</a:t>
            </a:r>
            <a:endParaRPr lang="en-GB" dirty="0"/>
          </a:p>
        </p:txBody>
      </p:sp>
      <p:sp>
        <p:nvSpPr>
          <p:cNvPr id="24" name="TextBox 23">
            <a:extLst>
              <a:ext uri="{FF2B5EF4-FFF2-40B4-BE49-F238E27FC236}">
                <a16:creationId xmlns="" xmlns:a16="http://schemas.microsoft.com/office/drawing/2014/main" id="{25F1A932-E881-470A-A8C4-298685FF9850}"/>
              </a:ext>
            </a:extLst>
          </p:cNvPr>
          <p:cNvSpPr txBox="1"/>
          <p:nvPr/>
        </p:nvSpPr>
        <p:spPr>
          <a:xfrm>
            <a:off x="5355935" y="5188793"/>
            <a:ext cx="2982192" cy="830997"/>
          </a:xfrm>
          <a:prstGeom prst="rect">
            <a:avLst/>
          </a:prstGeom>
          <a:noFill/>
        </p:spPr>
        <p:txBody>
          <a:bodyPr wrap="square" rtlCol="0">
            <a:spAutoFit/>
          </a:bodyPr>
          <a:lstStyle/>
          <a:p>
            <a:r>
              <a:rPr lang="en-IN" sz="1200" b="1" dirty="0"/>
              <a:t>3. Policies, Process Definition &amp; Review</a:t>
            </a:r>
          </a:p>
          <a:p>
            <a:pPr marL="228600" indent="-228600">
              <a:buFont typeface="+mj-lt"/>
              <a:buAutoNum type="alphaLcPeriod"/>
            </a:pPr>
            <a:r>
              <a:rPr lang="en-IN" sz="1200" dirty="0">
                <a:solidFill>
                  <a:schemeClr val="accent6">
                    <a:lumMod val="75000"/>
                  </a:schemeClr>
                </a:solidFill>
              </a:rPr>
              <a:t>ISMS Policies and Procedures</a:t>
            </a:r>
          </a:p>
          <a:p>
            <a:pPr marL="228600" indent="-228600">
              <a:buFont typeface="+mj-lt"/>
              <a:buAutoNum type="alphaLcPeriod"/>
            </a:pPr>
            <a:r>
              <a:rPr lang="en-IN" sz="1200" dirty="0" smtClean="0"/>
              <a:t>Policies </a:t>
            </a:r>
            <a:r>
              <a:rPr lang="en-IN" sz="1200" dirty="0"/>
              <a:t>Awareness Sessions</a:t>
            </a:r>
          </a:p>
          <a:p>
            <a:pPr marL="228600" indent="-228600">
              <a:buFont typeface="+mj-lt"/>
              <a:buAutoNum type="alphaLcPeriod"/>
            </a:pPr>
            <a:r>
              <a:rPr lang="en-IN" sz="1200" dirty="0"/>
              <a:t>Policies and Procedures </a:t>
            </a:r>
            <a:r>
              <a:rPr lang="en-IN" sz="1200" dirty="0" smtClean="0"/>
              <a:t>Approvals</a:t>
            </a:r>
            <a:endParaRPr lang="en-IN" sz="1200" dirty="0"/>
          </a:p>
        </p:txBody>
      </p:sp>
      <p:sp>
        <p:nvSpPr>
          <p:cNvPr id="25" name="TextBox 24">
            <a:extLst>
              <a:ext uri="{FF2B5EF4-FFF2-40B4-BE49-F238E27FC236}">
                <a16:creationId xmlns="" xmlns:a16="http://schemas.microsoft.com/office/drawing/2014/main" id="{BEBF0089-017E-416E-84DA-3E5EDE62DA0A}"/>
              </a:ext>
            </a:extLst>
          </p:cNvPr>
          <p:cNvSpPr txBox="1"/>
          <p:nvPr/>
        </p:nvSpPr>
        <p:spPr>
          <a:xfrm>
            <a:off x="6649604" y="3882404"/>
            <a:ext cx="3815196" cy="646331"/>
          </a:xfrm>
          <a:prstGeom prst="rect">
            <a:avLst/>
          </a:prstGeom>
          <a:noFill/>
        </p:spPr>
        <p:txBody>
          <a:bodyPr wrap="square" rtlCol="0">
            <a:spAutoFit/>
          </a:bodyPr>
          <a:lstStyle/>
          <a:p>
            <a:r>
              <a:rPr lang="en-IN" sz="1200" b="1" dirty="0"/>
              <a:t>4. Technical </a:t>
            </a:r>
            <a:r>
              <a:rPr lang="en-IN" sz="1200" b="1" dirty="0" smtClean="0"/>
              <a:t> and Physical controls </a:t>
            </a:r>
            <a:r>
              <a:rPr lang="en-IN" sz="1200" b="1" dirty="0"/>
              <a:t>Implementation</a:t>
            </a:r>
          </a:p>
          <a:p>
            <a:pPr marL="228600" indent="-228600">
              <a:buFont typeface="+mj-lt"/>
              <a:buAutoNum type="alphaLcPeriod"/>
            </a:pPr>
            <a:r>
              <a:rPr lang="en-IN" sz="1200" dirty="0"/>
              <a:t>Network, System, Applications, Database level controls </a:t>
            </a:r>
          </a:p>
          <a:p>
            <a:pPr marL="228600" indent="-228600">
              <a:buFont typeface="+mj-lt"/>
              <a:buAutoNum type="alphaLcPeriod"/>
            </a:pPr>
            <a:r>
              <a:rPr lang="en-IN" sz="1200" dirty="0"/>
              <a:t>User level Controls</a:t>
            </a:r>
            <a:endParaRPr lang="en-GB" dirty="0"/>
          </a:p>
        </p:txBody>
      </p:sp>
      <p:sp>
        <p:nvSpPr>
          <p:cNvPr id="26" name="TextBox 25">
            <a:extLst>
              <a:ext uri="{FF2B5EF4-FFF2-40B4-BE49-F238E27FC236}">
                <a16:creationId xmlns="" xmlns:a16="http://schemas.microsoft.com/office/drawing/2014/main" id="{95FD483A-FA38-424D-B000-3245A5BD1006}"/>
              </a:ext>
            </a:extLst>
          </p:cNvPr>
          <p:cNvSpPr txBox="1"/>
          <p:nvPr/>
        </p:nvSpPr>
        <p:spPr>
          <a:xfrm>
            <a:off x="4229101" y="1994685"/>
            <a:ext cx="2358094" cy="830997"/>
          </a:xfrm>
          <a:prstGeom prst="rect">
            <a:avLst/>
          </a:prstGeom>
          <a:noFill/>
        </p:spPr>
        <p:txBody>
          <a:bodyPr wrap="square" rtlCol="0">
            <a:spAutoFit/>
          </a:bodyPr>
          <a:lstStyle/>
          <a:p>
            <a:r>
              <a:rPr lang="en-IN" sz="1200" b="1" dirty="0"/>
              <a:t>5. </a:t>
            </a:r>
            <a:r>
              <a:rPr lang="en-IN" sz="1200" b="1" dirty="0" smtClean="0"/>
              <a:t>System Rollout</a:t>
            </a:r>
            <a:endParaRPr lang="en-IN" sz="1200" b="1" dirty="0"/>
          </a:p>
          <a:p>
            <a:pPr marL="228600" indent="-228600">
              <a:buFont typeface="+mj-lt"/>
              <a:buAutoNum type="alphaLcPeriod"/>
            </a:pPr>
            <a:r>
              <a:rPr lang="en-IN" sz="1200" dirty="0"/>
              <a:t>Process </a:t>
            </a:r>
            <a:r>
              <a:rPr lang="en-IN" sz="1200" dirty="0" smtClean="0"/>
              <a:t>Implementation</a:t>
            </a:r>
          </a:p>
          <a:p>
            <a:pPr marL="228600" indent="-228600">
              <a:buFont typeface="+mj-lt"/>
              <a:buAutoNum type="alphaLcPeriod"/>
            </a:pPr>
            <a:r>
              <a:rPr lang="en-IN" sz="1200" dirty="0"/>
              <a:t>Closure of identified gaps</a:t>
            </a:r>
            <a:endParaRPr lang="en-GB" sz="1200" dirty="0"/>
          </a:p>
          <a:p>
            <a:pPr marL="228600" indent="-228600">
              <a:buFont typeface="+mj-lt"/>
              <a:buAutoNum type="alphaLcPeriod"/>
            </a:pPr>
            <a:r>
              <a:rPr lang="en-IN" sz="1200" dirty="0" smtClean="0"/>
              <a:t>Awareness </a:t>
            </a:r>
            <a:r>
              <a:rPr lang="en-IN" sz="1200" dirty="0"/>
              <a:t>&amp; Training sessions</a:t>
            </a:r>
            <a:endParaRPr lang="en-GB" dirty="0"/>
          </a:p>
        </p:txBody>
      </p:sp>
      <p:sp>
        <p:nvSpPr>
          <p:cNvPr id="27" name="TextBox 26">
            <a:extLst>
              <a:ext uri="{FF2B5EF4-FFF2-40B4-BE49-F238E27FC236}">
                <a16:creationId xmlns="" xmlns:a16="http://schemas.microsoft.com/office/drawing/2014/main" id="{008BE12D-0A9A-44C8-B881-A56FEBD6AF25}"/>
              </a:ext>
            </a:extLst>
          </p:cNvPr>
          <p:cNvSpPr txBox="1"/>
          <p:nvPr/>
        </p:nvSpPr>
        <p:spPr>
          <a:xfrm>
            <a:off x="2325307" y="3334626"/>
            <a:ext cx="2982192" cy="1384995"/>
          </a:xfrm>
          <a:prstGeom prst="rect">
            <a:avLst/>
          </a:prstGeom>
          <a:noFill/>
        </p:spPr>
        <p:txBody>
          <a:bodyPr wrap="square" rtlCol="0">
            <a:spAutoFit/>
          </a:bodyPr>
          <a:lstStyle/>
          <a:p>
            <a:r>
              <a:rPr lang="en-IN" sz="1200" b="1" dirty="0"/>
              <a:t>2. Information Assets Identification &amp; Risk Assessment</a:t>
            </a:r>
          </a:p>
          <a:p>
            <a:pPr marL="228600" indent="-228600">
              <a:buFont typeface="+mj-lt"/>
              <a:buAutoNum type="alphaLcPeriod"/>
            </a:pPr>
            <a:r>
              <a:rPr lang="en-IN" sz="1200" dirty="0">
                <a:solidFill>
                  <a:schemeClr val="accent6">
                    <a:lumMod val="75000"/>
                  </a:schemeClr>
                </a:solidFill>
              </a:rPr>
              <a:t>Identification of Information </a:t>
            </a:r>
            <a:r>
              <a:rPr lang="en-IN" sz="1200" dirty="0" smtClean="0">
                <a:solidFill>
                  <a:schemeClr val="accent6">
                    <a:lumMod val="75000"/>
                  </a:schemeClr>
                </a:solidFill>
              </a:rPr>
              <a:t>Assets</a:t>
            </a:r>
          </a:p>
          <a:p>
            <a:pPr marL="228600" indent="-228600">
              <a:buFont typeface="+mj-lt"/>
              <a:buAutoNum type="alphaLcPeriod"/>
            </a:pPr>
            <a:r>
              <a:rPr lang="en-IN" sz="1200" dirty="0"/>
              <a:t>Gap </a:t>
            </a:r>
            <a:r>
              <a:rPr lang="en-IN" sz="1200" dirty="0" smtClean="0"/>
              <a:t>Analysis &amp; Risk </a:t>
            </a:r>
            <a:r>
              <a:rPr lang="en-IN" sz="1200" dirty="0"/>
              <a:t>Assessment </a:t>
            </a:r>
            <a:endParaRPr lang="en-IN" sz="1200" dirty="0" smtClean="0"/>
          </a:p>
          <a:p>
            <a:pPr marL="228600" indent="-228600">
              <a:buFont typeface="+mj-lt"/>
              <a:buAutoNum type="alphaLcPeriod"/>
            </a:pPr>
            <a:r>
              <a:rPr lang="en-IN" sz="1200" dirty="0" smtClean="0"/>
              <a:t>Risk Treatment ( Addressed through 3,4 &amp; 5)</a:t>
            </a:r>
            <a:endParaRPr lang="en-IN" sz="1200" dirty="0"/>
          </a:p>
          <a:p>
            <a:pPr marL="228600" indent="-228600">
              <a:buFont typeface="+mj-lt"/>
              <a:buAutoNum type="alphaLcPeriod"/>
            </a:pPr>
            <a:r>
              <a:rPr lang="en-IN" sz="1200" dirty="0"/>
              <a:t>Statement of Applicability</a:t>
            </a:r>
            <a:endParaRPr lang="en-GB" dirty="0"/>
          </a:p>
        </p:txBody>
      </p:sp>
      <p:sp>
        <p:nvSpPr>
          <p:cNvPr id="28" name="TextBox 27">
            <a:extLst>
              <a:ext uri="{FF2B5EF4-FFF2-40B4-BE49-F238E27FC236}">
                <a16:creationId xmlns="" xmlns:a16="http://schemas.microsoft.com/office/drawing/2014/main" id="{9F30353A-8DF5-4B47-A80D-26C941A426A0}"/>
              </a:ext>
            </a:extLst>
          </p:cNvPr>
          <p:cNvSpPr txBox="1"/>
          <p:nvPr/>
        </p:nvSpPr>
        <p:spPr>
          <a:xfrm>
            <a:off x="10277379" y="1783641"/>
            <a:ext cx="1733427" cy="646331"/>
          </a:xfrm>
          <a:prstGeom prst="rect">
            <a:avLst/>
          </a:prstGeom>
          <a:noFill/>
        </p:spPr>
        <p:txBody>
          <a:bodyPr wrap="square" rtlCol="0">
            <a:spAutoFit/>
          </a:bodyPr>
          <a:lstStyle/>
          <a:p>
            <a:r>
              <a:rPr lang="en-IN" sz="1200" b="1" dirty="0"/>
              <a:t>7. Certification Audit</a:t>
            </a:r>
          </a:p>
          <a:p>
            <a:pPr marL="228600" indent="-228600">
              <a:buFont typeface="+mj-lt"/>
              <a:buAutoNum type="alphaLcPeriod"/>
            </a:pPr>
            <a:r>
              <a:rPr lang="en-IN" sz="1200" dirty="0"/>
              <a:t>Stage 1 Audit</a:t>
            </a:r>
            <a:endParaRPr lang="en-GB" sz="1200" dirty="0"/>
          </a:p>
          <a:p>
            <a:pPr marL="228600" indent="-228600">
              <a:buFont typeface="+mj-lt"/>
              <a:buAutoNum type="alphaLcPeriod"/>
            </a:pPr>
            <a:r>
              <a:rPr lang="en-IN" sz="1200" dirty="0"/>
              <a:t>Stage 2 Audit</a:t>
            </a:r>
            <a:endParaRPr lang="en-GB" dirty="0"/>
          </a:p>
        </p:txBody>
      </p:sp>
      <p:sp>
        <p:nvSpPr>
          <p:cNvPr id="29" name="Oval 28">
            <a:extLst>
              <a:ext uri="{FF2B5EF4-FFF2-40B4-BE49-F238E27FC236}">
                <a16:creationId xmlns="" xmlns:a16="http://schemas.microsoft.com/office/drawing/2014/main" id="{BC1816A6-6D0F-4381-BA7B-8CF2FD92B708}"/>
              </a:ext>
            </a:extLst>
          </p:cNvPr>
          <p:cNvSpPr/>
          <p:nvPr/>
        </p:nvSpPr>
        <p:spPr>
          <a:xfrm>
            <a:off x="5036996" y="4811953"/>
            <a:ext cx="394854" cy="376840"/>
          </a:xfrm>
          <a:prstGeom prst="ellipse">
            <a:avLst/>
          </a:prstGeom>
          <a:gradFill>
            <a:gsLst>
              <a:gs pos="0">
                <a:schemeClr val="accent6">
                  <a:lumMod val="75000"/>
                </a:schemeClr>
              </a:gs>
              <a:gs pos="68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3</a:t>
            </a:r>
            <a:endParaRPr lang="en-GB" dirty="0"/>
          </a:p>
        </p:txBody>
      </p:sp>
      <p:sp>
        <p:nvSpPr>
          <p:cNvPr id="3" name="Slide Number Placeholder 2"/>
          <p:cNvSpPr>
            <a:spLocks noGrp="1"/>
          </p:cNvSpPr>
          <p:nvPr>
            <p:ph type="sldNum" sz="quarter" idx="4"/>
          </p:nvPr>
        </p:nvSpPr>
        <p:spPr/>
        <p:txBody>
          <a:bodyPr/>
          <a:lstStyle/>
          <a:p>
            <a:fld id="{9330B75E-0530-469B-A88B-1785518AAEED}" type="slidenum">
              <a:rPr lang="en-IN" smtClean="0"/>
              <a:pPr/>
              <a:t>23</a:t>
            </a:fld>
            <a:endParaRPr lang="en-IN"/>
          </a:p>
        </p:txBody>
      </p:sp>
    </p:spTree>
    <p:extLst>
      <p:ext uri="{BB962C8B-B14F-4D97-AF65-F5344CB8AC3E}">
        <p14:creationId xmlns:p14="http://schemas.microsoft.com/office/powerpoint/2010/main" val="28169605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Coordination Committee</a:t>
            </a:r>
            <a:endParaRPr lang="en-US" dirty="0"/>
          </a:p>
        </p:txBody>
      </p:sp>
      <p:grpSp>
        <p:nvGrpSpPr>
          <p:cNvPr id="12" name="Group 11"/>
          <p:cNvGrpSpPr/>
          <p:nvPr/>
        </p:nvGrpSpPr>
        <p:grpSpPr>
          <a:xfrm rot="21056994">
            <a:off x="4485069" y="2345723"/>
            <a:ext cx="3221861" cy="2971708"/>
            <a:chOff x="3653042" y="1822721"/>
            <a:chExt cx="3984154" cy="3890489"/>
          </a:xfrm>
        </p:grpSpPr>
        <p:sp>
          <p:nvSpPr>
            <p:cNvPr id="34" name="Freeform: Shape 33"/>
            <p:cNvSpPr/>
            <p:nvPr/>
          </p:nvSpPr>
          <p:spPr>
            <a:xfrm rot="2231616">
              <a:off x="5303720" y="1822721"/>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6" name="Freeform: Shape 35"/>
            <p:cNvSpPr/>
            <p:nvPr/>
          </p:nvSpPr>
          <p:spPr>
            <a:xfrm rot="7631616">
              <a:off x="5542290" y="3141979"/>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8" name="Freeform: Shape 37"/>
            <p:cNvSpPr/>
            <p:nvPr/>
          </p:nvSpPr>
          <p:spPr>
            <a:xfrm rot="13031616">
              <a:off x="4178640" y="3305303"/>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9" name="Freeform: Shape 38"/>
            <p:cNvSpPr/>
            <p:nvPr/>
          </p:nvSpPr>
          <p:spPr>
            <a:xfrm rot="18431616">
              <a:off x="3966043" y="1951818"/>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solidFill>
              <a:srgbClr val="60CB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sp>
        <p:nvSpPr>
          <p:cNvPr id="13" name="TextBox 12"/>
          <p:cNvSpPr txBox="1"/>
          <p:nvPr/>
        </p:nvSpPr>
        <p:spPr>
          <a:xfrm>
            <a:off x="699165" y="2577479"/>
            <a:ext cx="3544561" cy="1292662"/>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600" b="1" kern="0" dirty="0" smtClean="0">
                <a:solidFill>
                  <a:srgbClr val="60CBD6"/>
                </a:solidFill>
                <a:latin typeface="Calibri"/>
              </a:rPr>
              <a:t>Headed by ED/CH, </a:t>
            </a:r>
            <a:br>
              <a:rPr lang="en-US" sz="2600" b="1" kern="0" dirty="0" smtClean="0">
                <a:solidFill>
                  <a:srgbClr val="60CBD6"/>
                </a:solidFill>
                <a:latin typeface="Calibri"/>
              </a:rPr>
            </a:br>
            <a:r>
              <a:rPr lang="en-US" sz="2600" b="1" kern="0" dirty="0" smtClean="0">
                <a:solidFill>
                  <a:srgbClr val="60CBD6"/>
                </a:solidFill>
                <a:latin typeface="Calibri"/>
              </a:rPr>
              <a:t>assessing and approving</a:t>
            </a:r>
            <a:br>
              <a:rPr lang="en-US" sz="2600" b="1" kern="0" dirty="0" smtClean="0">
                <a:solidFill>
                  <a:srgbClr val="60CBD6"/>
                </a:solidFill>
                <a:latin typeface="Calibri"/>
              </a:rPr>
            </a:br>
            <a:r>
              <a:rPr lang="en-US" sz="2600" b="1" kern="0" dirty="0" smtClean="0">
                <a:solidFill>
                  <a:srgbClr val="60CBD6"/>
                </a:solidFill>
                <a:latin typeface="Calibri"/>
              </a:rPr>
              <a:t>budgets</a:t>
            </a:r>
            <a:endParaRPr kumimoji="0" lang="en-US" sz="2600" b="1" i="0" u="none" strike="noStrike" kern="0" cap="none" spc="0" normalizeH="0" baseline="0" noProof="0" dirty="0">
              <a:ln>
                <a:noFill/>
              </a:ln>
              <a:solidFill>
                <a:srgbClr val="60CBD6"/>
              </a:solidFill>
              <a:effectLst/>
              <a:uLnTx/>
              <a:uFillTx/>
              <a:latin typeface="Calibri"/>
            </a:endParaRPr>
          </a:p>
        </p:txBody>
      </p:sp>
      <p:sp>
        <p:nvSpPr>
          <p:cNvPr id="50" name="TextBox 49"/>
          <p:cNvSpPr txBox="1"/>
          <p:nvPr/>
        </p:nvSpPr>
        <p:spPr>
          <a:xfrm>
            <a:off x="812349" y="4734577"/>
            <a:ext cx="3865224" cy="892552"/>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smtClean="0">
                <a:ln>
                  <a:noFill/>
                </a:ln>
                <a:solidFill>
                  <a:schemeClr val="bg1">
                    <a:lumMod val="50000"/>
                  </a:schemeClr>
                </a:solidFill>
                <a:effectLst/>
                <a:uLnTx/>
                <a:uFillTx/>
                <a:latin typeface="Calibri"/>
                <a:ea typeface="+mn-ea"/>
                <a:cs typeface="+mn-cs"/>
              </a:rPr>
              <a:t>Review</a:t>
            </a:r>
            <a:r>
              <a:rPr kumimoji="0" lang="en-US" sz="2600" b="1" i="0" u="none" strike="noStrike" kern="0" cap="none" spc="0" normalizeH="0" noProof="0" dirty="0" smtClean="0">
                <a:ln>
                  <a:noFill/>
                </a:ln>
                <a:solidFill>
                  <a:schemeClr val="bg1">
                    <a:lumMod val="50000"/>
                  </a:schemeClr>
                </a:solidFill>
                <a:effectLst/>
                <a:uLnTx/>
                <a:uFillTx/>
                <a:latin typeface="Calibri"/>
                <a:ea typeface="+mn-ea"/>
                <a:cs typeface="+mn-cs"/>
              </a:rPr>
              <a:t> ISMS effectiveness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2600" b="1" kern="0" baseline="0" dirty="0" smtClean="0">
                <a:solidFill>
                  <a:schemeClr val="bg1">
                    <a:lumMod val="50000"/>
                  </a:schemeClr>
                </a:solidFill>
                <a:latin typeface="Calibri"/>
              </a:rPr>
              <a:t>Regularly</a:t>
            </a:r>
            <a:endParaRPr kumimoji="0" lang="en-US" sz="2600" b="1" i="0" u="none" strike="noStrike" kern="0" cap="none" spc="0" normalizeH="0" baseline="0" noProof="0" dirty="0">
              <a:ln>
                <a:noFill/>
              </a:ln>
              <a:solidFill>
                <a:schemeClr val="bg1">
                  <a:lumMod val="50000"/>
                </a:schemeClr>
              </a:solidFill>
              <a:effectLst/>
              <a:uLnTx/>
              <a:uFillTx/>
              <a:latin typeface="Calibri"/>
              <a:ea typeface="+mn-ea"/>
              <a:cs typeface="+mn-cs"/>
            </a:endParaRPr>
          </a:p>
        </p:txBody>
      </p:sp>
      <p:sp>
        <p:nvSpPr>
          <p:cNvPr id="53" name="TextBox 52"/>
          <p:cNvSpPr txBox="1"/>
          <p:nvPr/>
        </p:nvSpPr>
        <p:spPr>
          <a:xfrm>
            <a:off x="7963770" y="4463963"/>
            <a:ext cx="3974165" cy="892552"/>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smtClean="0">
                <a:ln>
                  <a:noFill/>
                </a:ln>
                <a:solidFill>
                  <a:srgbClr val="4698A8"/>
                </a:solidFill>
                <a:effectLst/>
                <a:uLnTx/>
                <a:uFillTx/>
                <a:latin typeface="Calibri"/>
                <a:ea typeface="+mn-ea"/>
                <a:cs typeface="+mn-cs"/>
              </a:rPr>
              <a:t>Forum</a:t>
            </a:r>
            <a:r>
              <a:rPr kumimoji="0" lang="en-US" sz="2600" b="1" i="0" u="none" strike="noStrike" kern="0" cap="none" spc="0" normalizeH="0" noProof="0" dirty="0" smtClean="0">
                <a:ln>
                  <a:noFill/>
                </a:ln>
                <a:solidFill>
                  <a:srgbClr val="4698A8"/>
                </a:solidFill>
                <a:effectLst/>
                <a:uLnTx/>
                <a:uFillTx/>
                <a:latin typeface="Calibri"/>
                <a:ea typeface="+mn-ea"/>
                <a:cs typeface="+mn-cs"/>
              </a:rPr>
              <a:t> for streamlining and</a:t>
            </a:r>
            <a:br>
              <a:rPr kumimoji="0" lang="en-US" sz="2600" b="1" i="0" u="none" strike="noStrike" kern="0" cap="none" spc="0" normalizeH="0" noProof="0" dirty="0" smtClean="0">
                <a:ln>
                  <a:noFill/>
                </a:ln>
                <a:solidFill>
                  <a:srgbClr val="4698A8"/>
                </a:solidFill>
                <a:effectLst/>
                <a:uLnTx/>
                <a:uFillTx/>
                <a:latin typeface="Calibri"/>
                <a:ea typeface="+mn-ea"/>
                <a:cs typeface="+mn-cs"/>
              </a:rPr>
            </a:br>
            <a:r>
              <a:rPr kumimoji="0" lang="en-US" sz="2600" b="1" i="0" u="none" strike="noStrike" kern="0" cap="none" spc="0" normalizeH="0" noProof="0" dirty="0" smtClean="0">
                <a:ln>
                  <a:noFill/>
                </a:ln>
                <a:solidFill>
                  <a:srgbClr val="4698A8"/>
                </a:solidFill>
                <a:effectLst/>
                <a:uLnTx/>
                <a:uFillTx/>
                <a:latin typeface="Calibri"/>
                <a:ea typeface="+mn-ea"/>
                <a:cs typeface="+mn-cs"/>
              </a:rPr>
              <a:t>optimizing resource</a:t>
            </a:r>
            <a:endParaRPr kumimoji="0" lang="en-US" sz="2600" b="1" i="0" u="none" strike="noStrike" kern="0" cap="none" spc="0" normalizeH="0" baseline="0" noProof="0" dirty="0">
              <a:ln>
                <a:noFill/>
              </a:ln>
              <a:solidFill>
                <a:srgbClr val="4698A8"/>
              </a:solidFill>
              <a:effectLst/>
              <a:uLnTx/>
              <a:uFillTx/>
              <a:latin typeface="Calibri"/>
              <a:ea typeface="+mn-ea"/>
              <a:cs typeface="+mn-cs"/>
            </a:endParaRPr>
          </a:p>
        </p:txBody>
      </p:sp>
      <p:sp>
        <p:nvSpPr>
          <p:cNvPr id="54" name="TextBox 53"/>
          <p:cNvSpPr txBox="1"/>
          <p:nvPr/>
        </p:nvSpPr>
        <p:spPr>
          <a:xfrm>
            <a:off x="7403247" y="2354812"/>
            <a:ext cx="4397358" cy="1292662"/>
          </a:xfrm>
          <a:prstGeom prst="rect">
            <a:avLst/>
          </a:prstGeom>
          <a:noFill/>
        </p:spPr>
        <p:txBody>
          <a:bodyPr wrap="non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smtClean="0">
                <a:ln>
                  <a:noFill/>
                </a:ln>
                <a:solidFill>
                  <a:srgbClr val="2DA2BF"/>
                </a:solidFill>
                <a:effectLst/>
                <a:uLnTx/>
                <a:uFillTx/>
                <a:latin typeface="Calibri"/>
              </a:rPr>
              <a:t>Shall address information</a:t>
            </a:r>
            <a:br>
              <a:rPr kumimoji="0" lang="en-US" sz="2600" b="1" i="0" u="none" strike="noStrike" kern="0" cap="none" spc="0" normalizeH="0" baseline="0" noProof="0" dirty="0" smtClean="0">
                <a:ln>
                  <a:noFill/>
                </a:ln>
                <a:solidFill>
                  <a:srgbClr val="2DA2BF"/>
                </a:solidFill>
                <a:effectLst/>
                <a:uLnTx/>
                <a:uFillTx/>
                <a:latin typeface="Calibri"/>
              </a:rPr>
            </a:br>
            <a:r>
              <a:rPr kumimoji="0" lang="en-US" sz="2600" b="1" i="0" u="none" strike="noStrike" kern="0" cap="none" spc="0" normalizeH="0" baseline="0" noProof="0" dirty="0" smtClean="0">
                <a:ln>
                  <a:noFill/>
                </a:ln>
                <a:solidFill>
                  <a:srgbClr val="2DA2BF"/>
                </a:solidFill>
                <a:effectLst/>
                <a:uLnTx/>
                <a:uFillTx/>
                <a:latin typeface="Calibri"/>
              </a:rPr>
              <a:t>s</a:t>
            </a:r>
            <a:r>
              <a:rPr lang="en-US" sz="2600" b="1" kern="0" dirty="0" err="1" smtClean="0">
                <a:solidFill>
                  <a:srgbClr val="2DA2BF"/>
                </a:solidFill>
                <a:latin typeface="Calibri"/>
              </a:rPr>
              <a:t>ecurity</a:t>
            </a:r>
            <a:r>
              <a:rPr lang="en-US" sz="2600" b="1" kern="0" dirty="0" smtClean="0">
                <a:solidFill>
                  <a:srgbClr val="2DA2BF"/>
                </a:solidFill>
                <a:latin typeface="Calibri"/>
              </a:rPr>
              <a:t> risk profile and define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2DA2BF"/>
                </a:solidFill>
                <a:effectLst/>
                <a:uLnTx/>
                <a:uFillTx/>
                <a:latin typeface="Calibri"/>
              </a:rPr>
              <a:t>a</a:t>
            </a:r>
            <a:r>
              <a:rPr kumimoji="0" lang="en-US" sz="2600" b="1" i="0" u="none" strike="noStrike" kern="0" cap="none" spc="0" normalizeH="0" baseline="0" noProof="0" dirty="0" smtClean="0">
                <a:ln>
                  <a:noFill/>
                </a:ln>
                <a:solidFill>
                  <a:srgbClr val="2DA2BF"/>
                </a:solidFill>
                <a:effectLst/>
                <a:uLnTx/>
                <a:uFillTx/>
                <a:latin typeface="Calibri"/>
              </a:rPr>
              <a:t>cceptable</a:t>
            </a:r>
            <a:r>
              <a:rPr kumimoji="0" lang="en-US" sz="2600" b="1" i="0" u="none" strike="noStrike" kern="0" cap="none" spc="0" normalizeH="0" noProof="0" dirty="0" smtClean="0">
                <a:ln>
                  <a:noFill/>
                </a:ln>
                <a:solidFill>
                  <a:srgbClr val="2DA2BF"/>
                </a:solidFill>
                <a:effectLst/>
                <a:uLnTx/>
                <a:uFillTx/>
                <a:latin typeface="Calibri"/>
              </a:rPr>
              <a:t> risk</a:t>
            </a:r>
            <a:endParaRPr kumimoji="0" lang="en-US" sz="2600" b="1" i="0" u="none" strike="noStrike" kern="0" cap="none" spc="0" normalizeH="0" baseline="0" noProof="0" dirty="0">
              <a:ln>
                <a:noFill/>
              </a:ln>
              <a:solidFill>
                <a:srgbClr val="2DA2BF"/>
              </a:solidFill>
              <a:effectLst/>
              <a:uLnTx/>
              <a:uFillTx/>
              <a:latin typeface="Calibri"/>
            </a:endParaRPr>
          </a:p>
        </p:txBody>
      </p:sp>
      <p:sp>
        <p:nvSpPr>
          <p:cNvPr id="4" name="Slide Number Placeholder 3"/>
          <p:cNvSpPr>
            <a:spLocks noGrp="1"/>
          </p:cNvSpPr>
          <p:nvPr>
            <p:ph type="sldNum" sz="quarter" idx="4"/>
          </p:nvPr>
        </p:nvSpPr>
        <p:spPr/>
        <p:txBody>
          <a:bodyPr/>
          <a:lstStyle/>
          <a:p>
            <a:fld id="{9330B75E-0530-469B-A88B-1785518AAEED}" type="slidenum">
              <a:rPr lang="en-IN" smtClean="0"/>
              <a:pPr/>
              <a:t>24</a:t>
            </a:fld>
            <a:endParaRPr lang="en-IN"/>
          </a:p>
        </p:txBody>
      </p:sp>
    </p:spTree>
    <p:custDataLst>
      <p:tags r:id="rId1"/>
    </p:custDataLst>
    <p:extLst>
      <p:ext uri="{BB962C8B-B14F-4D97-AF65-F5344CB8AC3E}">
        <p14:creationId xmlns:p14="http://schemas.microsoft.com/office/powerpoint/2010/main" val="2965598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Coordination Committee</a:t>
            </a:r>
            <a:endParaRPr lang="en-IN" dirty="0"/>
          </a:p>
        </p:txBody>
      </p:sp>
      <p:sp>
        <p:nvSpPr>
          <p:cNvPr id="3" name="Content Placeholder 2"/>
          <p:cNvSpPr>
            <a:spLocks noGrp="1"/>
          </p:cNvSpPr>
          <p:nvPr>
            <p:ph idx="1"/>
          </p:nvPr>
        </p:nvSpPr>
        <p:spPr/>
        <p:txBody>
          <a:bodyPr/>
          <a:lstStyle/>
          <a:p>
            <a:pPr lvl="0"/>
            <a:r>
              <a:rPr lang="en-IN" dirty="0"/>
              <a:t>Information security coordination committee at the centre level shall be, heads of all departments or projects, convened by NISO, ISR’s and chaired by the head of the centre.</a:t>
            </a:r>
          </a:p>
          <a:p>
            <a:pPr lvl="0"/>
            <a:r>
              <a:rPr lang="en-IN" dirty="0"/>
              <a:t>Head of the centre shall act as security program owner at the centre and nominate a Nodal Information Security Officer to oversee and ensure compliance to organisation, legal, regulatory, statutory, and contractual obligation requirements of ISMS</a:t>
            </a:r>
          </a:p>
          <a:p>
            <a:pPr lvl="0"/>
            <a:r>
              <a:rPr lang="en-IN" dirty="0"/>
              <a:t>Ensure adequate resources and support for the effective implementation of ISMS across the centre.</a:t>
            </a:r>
          </a:p>
          <a:p>
            <a:pPr lvl="0"/>
            <a:r>
              <a:rPr lang="en-IN" dirty="0"/>
              <a:t>Shall constitute the Nodal Crisis Management Group (NCMG).</a:t>
            </a:r>
          </a:p>
          <a:p>
            <a:r>
              <a:rPr lang="en-IN" dirty="0"/>
              <a:t>Assess and approve centre wide information security policy and process for information security management system. Assess exception to policy by any project or department.</a:t>
            </a:r>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25</a:t>
            </a:fld>
            <a:endParaRPr lang="en-IN"/>
          </a:p>
        </p:txBody>
      </p:sp>
      <p:sp>
        <p:nvSpPr>
          <p:cNvPr id="5" name="TextBox 4"/>
          <p:cNvSpPr txBox="1"/>
          <p:nvPr/>
        </p:nvSpPr>
        <p:spPr>
          <a:xfrm>
            <a:off x="9747950" y="6279747"/>
            <a:ext cx="1333507" cy="369332"/>
          </a:xfrm>
          <a:prstGeom prst="rect">
            <a:avLst/>
          </a:prstGeom>
          <a:noFill/>
        </p:spPr>
        <p:txBody>
          <a:bodyPr wrap="none" rtlCol="0">
            <a:spAutoFit/>
          </a:bodyPr>
          <a:lstStyle/>
          <a:p>
            <a:r>
              <a:rPr lang="en-IN" dirty="0" smtClean="0">
                <a:solidFill>
                  <a:schemeClr val="bg1">
                    <a:lumMod val="50000"/>
                  </a:schemeClr>
                </a:solidFill>
              </a:rPr>
              <a:t>Continued..,</a:t>
            </a:r>
            <a:endParaRPr lang="en-IN" dirty="0">
              <a:solidFill>
                <a:schemeClr val="bg1">
                  <a:lumMod val="50000"/>
                </a:schemeClr>
              </a:solidFill>
            </a:endParaRPr>
          </a:p>
        </p:txBody>
      </p:sp>
    </p:spTree>
    <p:extLst>
      <p:ext uri="{BB962C8B-B14F-4D97-AF65-F5344CB8AC3E}">
        <p14:creationId xmlns:p14="http://schemas.microsoft.com/office/powerpoint/2010/main" val="4033839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Coordination Committee</a:t>
            </a:r>
            <a:endParaRPr lang="en-IN" dirty="0"/>
          </a:p>
        </p:txBody>
      </p:sp>
      <p:sp>
        <p:nvSpPr>
          <p:cNvPr id="3" name="Content Placeholder 2"/>
          <p:cNvSpPr>
            <a:spLocks noGrp="1"/>
          </p:cNvSpPr>
          <p:nvPr>
            <p:ph idx="1"/>
          </p:nvPr>
        </p:nvSpPr>
        <p:spPr/>
        <p:txBody>
          <a:bodyPr/>
          <a:lstStyle/>
          <a:p>
            <a:pPr lvl="0"/>
            <a:r>
              <a:rPr lang="en-IN" dirty="0"/>
              <a:t>Ensures ISMS (Policies and Procedures/Processes) documented information’s are implemented and enforced in the scope of the centre;</a:t>
            </a:r>
          </a:p>
          <a:p>
            <a:pPr lvl="0"/>
            <a:r>
              <a:rPr lang="en-IN" dirty="0"/>
              <a:t>Shall regularly review the information security effectiveness and opportunity for improvement.</a:t>
            </a:r>
          </a:p>
          <a:p>
            <a:pPr lvl="0"/>
            <a:r>
              <a:rPr lang="en-IN" dirty="0"/>
              <a:t>Shall communicate the information security need and expectation to subsequent department/project.</a:t>
            </a:r>
          </a:p>
          <a:p>
            <a:pPr lvl="0"/>
            <a:r>
              <a:rPr lang="en-IN" dirty="0"/>
              <a:t>Shall address the information security risk profile and define acceptable risk appetite.</a:t>
            </a:r>
          </a:p>
          <a:p>
            <a:pPr lvl="0"/>
            <a:r>
              <a:rPr lang="en-IN" dirty="0"/>
              <a:t>Assessing and approving the budgetary needs for ISMS in the centre.</a:t>
            </a:r>
          </a:p>
          <a:p>
            <a:r>
              <a:rPr lang="en-IN" dirty="0"/>
              <a:t>Shall act as a forum for streamlining and optimizing common resources and infrastructures supporting the processes in the centre.</a:t>
            </a:r>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26</a:t>
            </a:fld>
            <a:endParaRPr lang="en-IN"/>
          </a:p>
        </p:txBody>
      </p:sp>
    </p:spTree>
    <p:extLst>
      <p:ext uri="{BB962C8B-B14F-4D97-AF65-F5344CB8AC3E}">
        <p14:creationId xmlns:p14="http://schemas.microsoft.com/office/powerpoint/2010/main" val="982932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ISR – Department or Project</a:t>
            </a:r>
            <a:endParaRPr lang="en-US" dirty="0"/>
          </a:p>
        </p:txBody>
      </p:sp>
      <p:grpSp>
        <p:nvGrpSpPr>
          <p:cNvPr id="12" name="Group 11"/>
          <p:cNvGrpSpPr/>
          <p:nvPr/>
        </p:nvGrpSpPr>
        <p:grpSpPr>
          <a:xfrm rot="21056994">
            <a:off x="4485069" y="2345723"/>
            <a:ext cx="3221861" cy="2971708"/>
            <a:chOff x="3653042" y="1822721"/>
            <a:chExt cx="3984154" cy="3890489"/>
          </a:xfrm>
        </p:grpSpPr>
        <p:sp>
          <p:nvSpPr>
            <p:cNvPr id="34" name="Freeform: Shape 33"/>
            <p:cNvSpPr/>
            <p:nvPr/>
          </p:nvSpPr>
          <p:spPr>
            <a:xfrm rot="2231616">
              <a:off x="5303720" y="1822721"/>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6" name="Freeform: Shape 35"/>
            <p:cNvSpPr/>
            <p:nvPr/>
          </p:nvSpPr>
          <p:spPr>
            <a:xfrm rot="7631616">
              <a:off x="5542290" y="3141979"/>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8" name="Freeform: Shape 37"/>
            <p:cNvSpPr/>
            <p:nvPr/>
          </p:nvSpPr>
          <p:spPr>
            <a:xfrm rot="13031616">
              <a:off x="4178640" y="3305303"/>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9" name="Freeform: Shape 38"/>
            <p:cNvSpPr/>
            <p:nvPr/>
          </p:nvSpPr>
          <p:spPr>
            <a:xfrm rot="18431616">
              <a:off x="3966043" y="1951818"/>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solidFill>
              <a:srgbClr val="60CB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sp>
        <p:nvSpPr>
          <p:cNvPr id="13" name="TextBox 12"/>
          <p:cNvSpPr txBox="1"/>
          <p:nvPr/>
        </p:nvSpPr>
        <p:spPr>
          <a:xfrm>
            <a:off x="341689" y="2577479"/>
            <a:ext cx="4195379" cy="892552"/>
          </a:xfrm>
          <a:prstGeom prst="rect">
            <a:avLst/>
          </a:prstGeom>
          <a:noFill/>
        </p:spPr>
        <p:txBody>
          <a:bodyPr wrap="non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kern="0" dirty="0" smtClean="0">
                <a:solidFill>
                  <a:srgbClr val="60CBD6"/>
                </a:solidFill>
                <a:latin typeface="Calibri"/>
              </a:rPr>
              <a:t>Ensure security requirement</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2600" b="1" kern="0" dirty="0" smtClean="0">
                <a:solidFill>
                  <a:srgbClr val="60CBD6"/>
                </a:solidFill>
                <a:latin typeface="Calibri"/>
              </a:rPr>
              <a:t>in agreements  </a:t>
            </a:r>
            <a:endParaRPr kumimoji="0" lang="en-US" sz="2600" b="1" i="0" u="none" strike="noStrike" kern="0" cap="none" spc="0" normalizeH="0" baseline="0" noProof="0" dirty="0">
              <a:ln>
                <a:noFill/>
              </a:ln>
              <a:solidFill>
                <a:srgbClr val="60CBD6"/>
              </a:solidFill>
              <a:effectLst/>
              <a:uLnTx/>
              <a:uFillTx/>
              <a:latin typeface="Calibri"/>
            </a:endParaRPr>
          </a:p>
        </p:txBody>
      </p:sp>
      <p:sp>
        <p:nvSpPr>
          <p:cNvPr id="50" name="TextBox 49"/>
          <p:cNvSpPr txBox="1"/>
          <p:nvPr/>
        </p:nvSpPr>
        <p:spPr>
          <a:xfrm>
            <a:off x="1815892" y="4734577"/>
            <a:ext cx="2861681" cy="892552"/>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smtClean="0">
                <a:ln>
                  <a:noFill/>
                </a:ln>
                <a:solidFill>
                  <a:schemeClr val="bg1">
                    <a:lumMod val="50000"/>
                  </a:schemeClr>
                </a:solidFill>
                <a:effectLst/>
                <a:uLnTx/>
                <a:uFillTx/>
                <a:latin typeface="Calibri"/>
                <a:ea typeface="+mn-ea"/>
                <a:cs typeface="+mn-cs"/>
              </a:rPr>
              <a:t>Ensure compliance</a:t>
            </a:r>
            <a:r>
              <a:rPr kumimoji="0" lang="en-US" sz="2600" b="1" i="0" u="none" strike="noStrike" kern="0" cap="none" spc="0" normalizeH="0" noProof="0" dirty="0" smtClean="0">
                <a:ln>
                  <a:noFill/>
                </a:ln>
                <a:solidFill>
                  <a:schemeClr val="bg1">
                    <a:lumMod val="50000"/>
                  </a:schemeClr>
                </a:solidFill>
                <a:effectLst/>
                <a:uLnTx/>
                <a:uFillTx/>
                <a:latin typeface="Calibri"/>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noProof="0" dirty="0" smtClean="0">
                <a:ln>
                  <a:noFill/>
                </a:ln>
                <a:solidFill>
                  <a:schemeClr val="bg1">
                    <a:lumMod val="50000"/>
                  </a:schemeClr>
                </a:solidFill>
                <a:effectLst/>
                <a:uLnTx/>
                <a:uFillTx/>
                <a:latin typeface="Calibri"/>
                <a:ea typeface="+mn-ea"/>
                <a:cs typeface="+mn-cs"/>
              </a:rPr>
              <a:t>requirements</a:t>
            </a:r>
            <a:endParaRPr kumimoji="0" lang="en-US" sz="2600" b="1" i="0" u="none" strike="noStrike" kern="0" cap="none" spc="0" normalizeH="0" baseline="0" noProof="0" dirty="0">
              <a:ln>
                <a:noFill/>
              </a:ln>
              <a:solidFill>
                <a:schemeClr val="bg1">
                  <a:lumMod val="50000"/>
                </a:schemeClr>
              </a:solidFill>
              <a:effectLst/>
              <a:uLnTx/>
              <a:uFillTx/>
              <a:latin typeface="Calibri"/>
              <a:ea typeface="+mn-ea"/>
              <a:cs typeface="+mn-cs"/>
            </a:endParaRPr>
          </a:p>
        </p:txBody>
      </p:sp>
      <p:sp>
        <p:nvSpPr>
          <p:cNvPr id="53" name="TextBox 52"/>
          <p:cNvSpPr txBox="1"/>
          <p:nvPr/>
        </p:nvSpPr>
        <p:spPr>
          <a:xfrm>
            <a:off x="7963770" y="4463963"/>
            <a:ext cx="3118161" cy="892552"/>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smtClean="0">
                <a:ln>
                  <a:noFill/>
                </a:ln>
                <a:solidFill>
                  <a:srgbClr val="4698A8"/>
                </a:solidFill>
                <a:effectLst/>
                <a:uLnTx/>
                <a:uFillTx/>
                <a:latin typeface="Calibri"/>
                <a:ea typeface="+mn-ea"/>
                <a:cs typeface="+mn-cs"/>
              </a:rPr>
              <a:t>Information Security </a:t>
            </a:r>
            <a:br>
              <a:rPr kumimoji="0" lang="en-US" sz="2600" b="1" i="0" u="none" strike="noStrike" kern="0" cap="none" spc="0" normalizeH="0" baseline="0" noProof="0" dirty="0" smtClean="0">
                <a:ln>
                  <a:noFill/>
                </a:ln>
                <a:solidFill>
                  <a:srgbClr val="4698A8"/>
                </a:solidFill>
                <a:effectLst/>
                <a:uLnTx/>
                <a:uFillTx/>
                <a:latin typeface="Calibri"/>
                <a:ea typeface="+mn-ea"/>
                <a:cs typeface="+mn-cs"/>
              </a:rPr>
            </a:br>
            <a:r>
              <a:rPr kumimoji="0" lang="en-US" sz="2600" b="1" i="0" u="none" strike="noStrike" kern="0" cap="none" spc="0" normalizeH="0" baseline="0" noProof="0" dirty="0" smtClean="0">
                <a:ln>
                  <a:noFill/>
                </a:ln>
                <a:solidFill>
                  <a:srgbClr val="4698A8"/>
                </a:solidFill>
                <a:effectLst/>
                <a:uLnTx/>
                <a:uFillTx/>
                <a:latin typeface="Calibri"/>
                <a:ea typeface="+mn-ea"/>
                <a:cs typeface="+mn-cs"/>
              </a:rPr>
              <a:t>Risk Owners</a:t>
            </a:r>
            <a:endParaRPr kumimoji="0" lang="en-US" sz="2600" b="1" i="0" u="none" strike="noStrike" kern="0" cap="none" spc="0" normalizeH="0" baseline="0" noProof="0" dirty="0">
              <a:ln>
                <a:noFill/>
              </a:ln>
              <a:solidFill>
                <a:srgbClr val="4698A8"/>
              </a:solidFill>
              <a:effectLst/>
              <a:uLnTx/>
              <a:uFillTx/>
              <a:latin typeface="Calibri"/>
              <a:ea typeface="+mn-ea"/>
              <a:cs typeface="+mn-cs"/>
            </a:endParaRPr>
          </a:p>
        </p:txBody>
      </p:sp>
      <p:sp>
        <p:nvSpPr>
          <p:cNvPr id="54" name="TextBox 53"/>
          <p:cNvSpPr txBox="1"/>
          <p:nvPr/>
        </p:nvSpPr>
        <p:spPr>
          <a:xfrm>
            <a:off x="7753497" y="2354812"/>
            <a:ext cx="3696846" cy="892552"/>
          </a:xfrm>
          <a:prstGeom prst="rect">
            <a:avLst/>
          </a:prstGeom>
          <a:noFill/>
        </p:spPr>
        <p:txBody>
          <a:bodyPr wrap="non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smtClean="0">
                <a:ln>
                  <a:noFill/>
                </a:ln>
                <a:solidFill>
                  <a:srgbClr val="2DA2BF"/>
                </a:solidFill>
                <a:effectLst/>
                <a:uLnTx/>
                <a:uFillTx/>
                <a:latin typeface="Calibri"/>
              </a:rPr>
              <a:t>Implement</a:t>
            </a:r>
            <a:r>
              <a:rPr kumimoji="0" lang="en-US" sz="2600" b="1" i="0" u="none" strike="noStrike" kern="0" cap="none" spc="0" normalizeH="0" noProof="0" dirty="0" smtClean="0">
                <a:ln>
                  <a:noFill/>
                </a:ln>
                <a:solidFill>
                  <a:srgbClr val="2DA2BF"/>
                </a:solidFill>
                <a:effectLst/>
                <a:uLnTx/>
                <a:uFillTx/>
                <a:latin typeface="Calibri"/>
              </a:rPr>
              <a:t> and maintain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600" b="1" kern="0" dirty="0" smtClean="0">
                <a:solidFill>
                  <a:srgbClr val="2DA2BF"/>
                </a:solidFill>
                <a:latin typeface="Calibri"/>
              </a:rPr>
              <a:t>ISMS</a:t>
            </a:r>
            <a:endParaRPr kumimoji="0" lang="en-US" sz="2600" b="1" i="0" u="none" strike="noStrike" kern="0" cap="none" spc="0" normalizeH="0" baseline="0" noProof="0" dirty="0">
              <a:ln>
                <a:noFill/>
              </a:ln>
              <a:solidFill>
                <a:srgbClr val="2DA2BF"/>
              </a:solidFill>
              <a:effectLst/>
              <a:uLnTx/>
              <a:uFillTx/>
              <a:latin typeface="Calibri"/>
            </a:endParaRPr>
          </a:p>
        </p:txBody>
      </p:sp>
      <p:sp>
        <p:nvSpPr>
          <p:cNvPr id="4" name="Slide Number Placeholder 3"/>
          <p:cNvSpPr>
            <a:spLocks noGrp="1"/>
          </p:cNvSpPr>
          <p:nvPr>
            <p:ph type="sldNum" sz="quarter" idx="4"/>
          </p:nvPr>
        </p:nvSpPr>
        <p:spPr/>
        <p:txBody>
          <a:bodyPr/>
          <a:lstStyle/>
          <a:p>
            <a:fld id="{9330B75E-0530-469B-A88B-1785518AAEED}" type="slidenum">
              <a:rPr lang="en-IN" smtClean="0"/>
              <a:pPr/>
              <a:t>27</a:t>
            </a:fld>
            <a:endParaRPr lang="en-IN"/>
          </a:p>
        </p:txBody>
      </p:sp>
    </p:spTree>
    <p:custDataLst>
      <p:tags r:id="rId1"/>
    </p:custDataLst>
    <p:extLst>
      <p:ext uri="{BB962C8B-B14F-4D97-AF65-F5344CB8AC3E}">
        <p14:creationId xmlns:p14="http://schemas.microsoft.com/office/powerpoint/2010/main" val="29362199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Information Security Representative - ISR</a:t>
            </a:r>
            <a:endParaRPr lang="en-IN" dirty="0"/>
          </a:p>
        </p:txBody>
      </p:sp>
      <p:sp>
        <p:nvSpPr>
          <p:cNvPr id="3" name="Content Placeholder 2"/>
          <p:cNvSpPr>
            <a:spLocks noGrp="1"/>
          </p:cNvSpPr>
          <p:nvPr>
            <p:ph idx="1"/>
          </p:nvPr>
        </p:nvSpPr>
        <p:spPr/>
        <p:txBody>
          <a:bodyPr>
            <a:normAutofit/>
          </a:bodyPr>
          <a:lstStyle/>
          <a:p>
            <a:pPr lvl="0"/>
            <a:r>
              <a:rPr lang="en-US" dirty="0"/>
              <a:t>Group head shall be risk owner of the information, information systems and information processing facility of the department or project and shall be the functional owner of the information assets in the group, and may delegate ownership and custodianship.</a:t>
            </a:r>
            <a:endParaRPr lang="en-IN" dirty="0"/>
          </a:p>
          <a:p>
            <a:pPr lvl="0"/>
            <a:r>
              <a:rPr lang="en-US" dirty="0"/>
              <a:t>Group head may nominate an Information Security Representative to implement compliance to organisation, legal, regulatory, statutory, and contractual obligation requirements of ISMS.</a:t>
            </a:r>
            <a:endParaRPr lang="en-IN" dirty="0"/>
          </a:p>
          <a:p>
            <a:pPr lvl="0"/>
            <a:r>
              <a:rPr lang="en-US" dirty="0"/>
              <a:t>Responsible for compliance to information security policy, procedures and guidelines to protect the information and information systems of the respective department or project.</a:t>
            </a:r>
            <a:endParaRPr lang="en-IN" dirty="0"/>
          </a:p>
          <a:p>
            <a:pPr lvl="0"/>
            <a:r>
              <a:rPr lang="en-US" dirty="0"/>
              <a:t>Shall collaborate with centre NISO for information security program maturity enhancement</a:t>
            </a:r>
            <a:r>
              <a:rPr lang="en-US" dirty="0" smtClean="0"/>
              <a:t>.</a:t>
            </a:r>
          </a:p>
          <a:p>
            <a:r>
              <a:rPr lang="en-US" dirty="0"/>
              <a:t>Responsible of implementing applicable policy and guidelines in the department, project or member(s</a:t>
            </a:r>
            <a:r>
              <a:rPr lang="en-US" dirty="0" smtClean="0"/>
              <a:t>).</a:t>
            </a:r>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28</a:t>
            </a:fld>
            <a:endParaRPr lang="en-IN"/>
          </a:p>
        </p:txBody>
      </p:sp>
      <p:sp>
        <p:nvSpPr>
          <p:cNvPr id="5" name="TextBox 4"/>
          <p:cNvSpPr txBox="1"/>
          <p:nvPr/>
        </p:nvSpPr>
        <p:spPr>
          <a:xfrm>
            <a:off x="9747950" y="6279747"/>
            <a:ext cx="1333507" cy="369332"/>
          </a:xfrm>
          <a:prstGeom prst="rect">
            <a:avLst/>
          </a:prstGeom>
          <a:noFill/>
        </p:spPr>
        <p:txBody>
          <a:bodyPr wrap="none" rtlCol="0">
            <a:spAutoFit/>
          </a:bodyPr>
          <a:lstStyle/>
          <a:p>
            <a:r>
              <a:rPr lang="en-IN" dirty="0" smtClean="0">
                <a:solidFill>
                  <a:schemeClr val="bg1">
                    <a:lumMod val="50000"/>
                  </a:schemeClr>
                </a:solidFill>
              </a:rPr>
              <a:t>Continued..,</a:t>
            </a:r>
            <a:endParaRPr lang="en-IN" dirty="0">
              <a:solidFill>
                <a:schemeClr val="bg1">
                  <a:lumMod val="50000"/>
                </a:schemeClr>
              </a:solidFill>
            </a:endParaRPr>
          </a:p>
        </p:txBody>
      </p:sp>
    </p:spTree>
    <p:extLst>
      <p:ext uri="{BB962C8B-B14F-4D97-AF65-F5344CB8AC3E}">
        <p14:creationId xmlns:p14="http://schemas.microsoft.com/office/powerpoint/2010/main" val="36464118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Information Security Representative - ISR</a:t>
            </a:r>
          </a:p>
        </p:txBody>
      </p:sp>
      <p:sp>
        <p:nvSpPr>
          <p:cNvPr id="3" name="Content Placeholder 2"/>
          <p:cNvSpPr>
            <a:spLocks noGrp="1"/>
          </p:cNvSpPr>
          <p:nvPr>
            <p:ph idx="1"/>
          </p:nvPr>
        </p:nvSpPr>
        <p:spPr/>
        <p:txBody>
          <a:bodyPr>
            <a:normAutofit/>
          </a:bodyPr>
          <a:lstStyle/>
          <a:p>
            <a:r>
              <a:rPr lang="en-US" dirty="0"/>
              <a:t>Responsible for incorporating security principles and practices in software or hardware development lifecycle process.</a:t>
            </a:r>
            <a:endParaRPr lang="en-IN" dirty="0"/>
          </a:p>
          <a:p>
            <a:pPr lvl="0"/>
            <a:r>
              <a:rPr lang="en-US" dirty="0" smtClean="0"/>
              <a:t>Support </a:t>
            </a:r>
            <a:r>
              <a:rPr lang="en-US" dirty="0"/>
              <a:t>NISO with data collection on information and information processing system relevant to the department or project.</a:t>
            </a:r>
            <a:endParaRPr lang="en-IN" dirty="0"/>
          </a:p>
          <a:p>
            <a:pPr lvl="0"/>
            <a:r>
              <a:rPr lang="en-US" dirty="0"/>
              <a:t>Collaborate and support NISO with asset management, risk assessment, Incident Management, Security operation, Business Continuity and Disaster recovery, Compliance requirements to, identify, implement, operate, monitor, review, maintain and improve information security in the project or the department.</a:t>
            </a:r>
            <a:endParaRPr lang="en-IN" dirty="0"/>
          </a:p>
          <a:p>
            <a:pPr lvl="0"/>
            <a:r>
              <a:rPr lang="en-US" dirty="0" smtClean="0"/>
              <a:t>Ensure </a:t>
            </a:r>
            <a:r>
              <a:rPr lang="en-US" dirty="0"/>
              <a:t>adequate information security awareness training for all members of the group.</a:t>
            </a:r>
            <a:endParaRPr lang="en-IN" dirty="0"/>
          </a:p>
          <a:p>
            <a:pPr lvl="0"/>
            <a:r>
              <a:rPr lang="en-US" dirty="0"/>
              <a:t>Ensure applicable non-disclosure-agreement are acknowledged by the group users for sensitive project requirements.</a:t>
            </a:r>
            <a:endParaRPr lang="en-IN" dirty="0"/>
          </a:p>
          <a:p>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29</a:t>
            </a:fld>
            <a:endParaRPr lang="en-IN"/>
          </a:p>
        </p:txBody>
      </p:sp>
      <p:sp>
        <p:nvSpPr>
          <p:cNvPr id="5" name="TextBox 4"/>
          <p:cNvSpPr txBox="1"/>
          <p:nvPr/>
        </p:nvSpPr>
        <p:spPr>
          <a:xfrm>
            <a:off x="9747950" y="6279747"/>
            <a:ext cx="1333507" cy="369332"/>
          </a:xfrm>
          <a:prstGeom prst="rect">
            <a:avLst/>
          </a:prstGeom>
          <a:noFill/>
        </p:spPr>
        <p:txBody>
          <a:bodyPr wrap="none" rtlCol="0">
            <a:spAutoFit/>
          </a:bodyPr>
          <a:lstStyle/>
          <a:p>
            <a:r>
              <a:rPr lang="en-IN" dirty="0" smtClean="0">
                <a:solidFill>
                  <a:schemeClr val="bg1">
                    <a:lumMod val="50000"/>
                  </a:schemeClr>
                </a:solidFill>
              </a:rPr>
              <a:t>Continued..,</a:t>
            </a:r>
            <a:endParaRPr lang="en-IN" dirty="0">
              <a:solidFill>
                <a:schemeClr val="bg1">
                  <a:lumMod val="50000"/>
                </a:schemeClr>
              </a:solidFill>
            </a:endParaRPr>
          </a:p>
        </p:txBody>
      </p:sp>
    </p:spTree>
    <p:extLst>
      <p:ext uri="{BB962C8B-B14F-4D97-AF65-F5344CB8AC3E}">
        <p14:creationId xmlns:p14="http://schemas.microsoft.com/office/powerpoint/2010/main" val="11890017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Nom1"/>
          <p:cNvSpPr/>
          <p:nvPr/>
        </p:nvSpPr>
        <p:spPr>
          <a:xfrm>
            <a:off x="2855496" y="2692911"/>
            <a:ext cx="8726904" cy="10540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28000" rtlCol="0" anchor="t"/>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0" cap="none" spc="0" normalizeH="0" baseline="0" noProof="0" dirty="0" smtClean="0">
                <a:ln>
                  <a:noFill/>
                </a:ln>
                <a:solidFill>
                  <a:schemeClr val="tx1">
                    <a:lumMod val="75000"/>
                    <a:lumOff val="25000"/>
                  </a:schemeClr>
                </a:solidFill>
                <a:effectLst/>
                <a:uLnTx/>
                <a:uFillTx/>
                <a:latin typeface="Calibri"/>
              </a:rPr>
              <a:t>ISO/IEC</a:t>
            </a:r>
            <a:r>
              <a:rPr kumimoji="0" lang="en-US" sz="2000" b="0" i="0" u="none" strike="noStrike" kern="0" cap="none" spc="0" normalizeH="0" noProof="0" dirty="0" smtClean="0">
                <a:ln>
                  <a:noFill/>
                </a:ln>
                <a:solidFill>
                  <a:schemeClr val="tx1">
                    <a:lumMod val="75000"/>
                    <a:lumOff val="25000"/>
                  </a:schemeClr>
                </a:solidFill>
                <a:effectLst/>
                <a:uLnTx/>
                <a:uFillTx/>
                <a:latin typeface="Calibri"/>
              </a:rPr>
              <a:t> 27001:2013 is the standard that sets out the specification for;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0" dirty="0" smtClean="0">
                <a:solidFill>
                  <a:schemeClr val="tx1">
                    <a:lumMod val="75000"/>
                    <a:lumOff val="25000"/>
                  </a:schemeClr>
                </a:solidFill>
              </a:rPr>
              <a:t>Establishing,  Implementing, Maintaining, and Continually Improving the ISMS</a:t>
            </a:r>
            <a:endParaRPr lang="en-US" sz="2000" kern="0" dirty="0">
              <a:solidFill>
                <a:schemeClr val="tx1">
                  <a:lumMod val="75000"/>
                  <a:lumOff val="25000"/>
                </a:schemeClr>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0" cap="none" spc="0" normalizeH="0" noProof="0" dirty="0" smtClean="0">
              <a:ln>
                <a:noFill/>
              </a:ln>
              <a:solidFill>
                <a:prstClr val="black"/>
              </a:solidFill>
              <a:effectLst/>
              <a:uLnTx/>
              <a:uFillTx/>
              <a:latin typeface="Calibri"/>
            </a:endParaRPr>
          </a:p>
        </p:txBody>
      </p:sp>
      <p:sp>
        <p:nvSpPr>
          <p:cNvPr id="21" name="Nom1"/>
          <p:cNvSpPr/>
          <p:nvPr/>
        </p:nvSpPr>
        <p:spPr>
          <a:xfrm>
            <a:off x="3443707" y="3818692"/>
            <a:ext cx="8138694" cy="14563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28000" rtlCol="0" anchor="t"/>
          <a:lstStyle/>
          <a:p>
            <a:pPr marR="0" lvl="0" algn="l" defTabSz="914400" rtl="0" eaLnBrk="1" fontAlgn="auto" latinLnBrk="0" hangingPunct="1">
              <a:lnSpc>
                <a:spcPct val="100000"/>
              </a:lnSpc>
              <a:spcBef>
                <a:spcPts val="0"/>
              </a:spcBef>
              <a:spcAft>
                <a:spcPts val="0"/>
              </a:spcAft>
              <a:buClrTx/>
              <a:buSzTx/>
              <a:tabLst/>
              <a:defRPr/>
            </a:pPr>
            <a:r>
              <a:rPr kumimoji="0" lang="en-US" sz="2200" b="0" i="0" u="none" strike="noStrike" kern="0" cap="none" spc="0" normalizeH="0" baseline="0" noProof="0" dirty="0" smtClean="0">
                <a:ln>
                  <a:noFill/>
                </a:ln>
                <a:solidFill>
                  <a:schemeClr val="tx1">
                    <a:lumMod val="75000"/>
                    <a:lumOff val="25000"/>
                  </a:schemeClr>
                </a:solidFill>
                <a:effectLst/>
                <a:uLnTx/>
                <a:uFillTx/>
                <a:latin typeface="Calibri"/>
                <a:ea typeface="+mn-ea"/>
                <a:cs typeface="+mn-cs"/>
              </a:rPr>
              <a:t>Influenced by the organization's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kern="0" dirty="0" smtClean="0">
                <a:solidFill>
                  <a:schemeClr val="tx1">
                    <a:lumMod val="75000"/>
                    <a:lumOff val="25000"/>
                  </a:schemeClr>
                </a:solidFill>
                <a:latin typeface="Calibri"/>
              </a:rPr>
              <a:t>Needs and Objectives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0" cap="none" spc="0" normalizeH="0" baseline="0" noProof="0" dirty="0" smtClean="0">
                <a:ln>
                  <a:noFill/>
                </a:ln>
                <a:solidFill>
                  <a:schemeClr val="tx1">
                    <a:lumMod val="75000"/>
                    <a:lumOff val="25000"/>
                  </a:schemeClr>
                </a:solidFill>
                <a:effectLst/>
                <a:uLnTx/>
                <a:uFillTx/>
                <a:latin typeface="Calibri"/>
              </a:rPr>
              <a:t>Security Requirements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kern="0" dirty="0" smtClean="0">
                <a:solidFill>
                  <a:schemeClr val="tx1">
                    <a:lumMod val="75000"/>
                    <a:lumOff val="25000"/>
                  </a:schemeClr>
                </a:solidFill>
                <a:latin typeface="Calibri"/>
              </a:rPr>
              <a:t>The organizational processes used and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0" cap="none" spc="0" normalizeH="0" baseline="0" noProof="0" dirty="0" smtClean="0">
                <a:ln>
                  <a:noFill/>
                </a:ln>
                <a:solidFill>
                  <a:schemeClr val="tx1">
                    <a:lumMod val="75000"/>
                    <a:lumOff val="25000"/>
                  </a:schemeClr>
                </a:solidFill>
                <a:effectLst/>
                <a:uLnTx/>
                <a:uFillTx/>
                <a:latin typeface="Calibri"/>
              </a:rPr>
              <a:t>The size</a:t>
            </a:r>
            <a:r>
              <a:rPr kumimoji="0" lang="en-US" sz="1700" b="0" i="0" u="none" strike="noStrike" kern="0" cap="none" spc="0" normalizeH="0" noProof="0" dirty="0" smtClean="0">
                <a:ln>
                  <a:noFill/>
                </a:ln>
                <a:solidFill>
                  <a:schemeClr val="tx1">
                    <a:lumMod val="75000"/>
                    <a:lumOff val="25000"/>
                  </a:schemeClr>
                </a:solidFill>
                <a:effectLst/>
                <a:uLnTx/>
                <a:uFillTx/>
                <a:latin typeface="Calibri"/>
              </a:rPr>
              <a:t> and structure of the organisation</a:t>
            </a:r>
            <a:endParaRPr kumimoji="0" lang="en-US" sz="1700" b="0" i="0" u="none" strike="noStrike" kern="0" cap="none" spc="0" normalizeH="0" baseline="0" noProof="0" dirty="0">
              <a:ln>
                <a:noFill/>
              </a:ln>
              <a:solidFill>
                <a:schemeClr val="tx1">
                  <a:lumMod val="75000"/>
                  <a:lumOff val="25000"/>
                </a:schemeClr>
              </a:solidFill>
              <a:effectLst/>
              <a:uLnTx/>
              <a:uFillTx/>
              <a:latin typeface="Calibri"/>
            </a:endParaRPr>
          </a:p>
        </p:txBody>
      </p:sp>
      <p:sp>
        <p:nvSpPr>
          <p:cNvPr id="22" name="Nom1"/>
          <p:cNvSpPr/>
          <p:nvPr/>
        </p:nvSpPr>
        <p:spPr>
          <a:xfrm>
            <a:off x="3948056" y="5412910"/>
            <a:ext cx="7634344" cy="9340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28000" rtlCol="0" anchor="t"/>
          <a:lstStyle/>
          <a:p>
            <a:pPr marR="0" lvl="0" algn="l" defTabSz="914400" rtl="0" eaLnBrk="1" fontAlgn="auto" latinLnBrk="0" hangingPunct="1">
              <a:lnSpc>
                <a:spcPct val="100000"/>
              </a:lnSpc>
              <a:spcBef>
                <a:spcPts val="0"/>
              </a:spcBef>
              <a:spcAft>
                <a:spcPts val="0"/>
              </a:spcAft>
              <a:buClrTx/>
              <a:buSzTx/>
              <a:tabLst/>
              <a:defRPr/>
            </a:pPr>
            <a:r>
              <a:rPr kumimoji="0" lang="en-US" sz="1800" b="0" i="0" u="none" strike="noStrike" kern="0" cap="none" spc="0" normalizeH="0" baseline="0" noProof="0" dirty="0" smtClean="0">
                <a:ln>
                  <a:noFill/>
                </a:ln>
                <a:solidFill>
                  <a:schemeClr val="tx1">
                    <a:lumMod val="75000"/>
                    <a:lumOff val="25000"/>
                  </a:schemeClr>
                </a:solidFill>
                <a:effectLst/>
                <a:uLnTx/>
                <a:uFillTx/>
                <a:latin typeface="Calibri"/>
                <a:ea typeface="+mn-ea"/>
                <a:cs typeface="+mn-cs"/>
              </a:rPr>
              <a:t>Having</a:t>
            </a:r>
            <a:r>
              <a:rPr kumimoji="0" lang="en-US" sz="1800" b="0" i="0" u="none" strike="noStrike" kern="0" cap="none" spc="0" normalizeH="0" noProof="0" dirty="0" smtClean="0">
                <a:ln>
                  <a:noFill/>
                </a:ln>
                <a:solidFill>
                  <a:schemeClr val="tx1">
                    <a:lumMod val="75000"/>
                    <a:lumOff val="25000"/>
                  </a:schemeClr>
                </a:solidFill>
                <a:effectLst/>
                <a:uLnTx/>
                <a:uFillTx/>
                <a:latin typeface="Calibri"/>
                <a:ea typeface="+mn-ea"/>
                <a:cs typeface="+mn-cs"/>
              </a:rPr>
              <a:t> ISO/IEC 27001:2013 demonstrates an organizations due diligence and due care in identified risks and adopted measures to protect the organisation from information security breaches.</a:t>
            </a:r>
            <a:endParaRPr kumimoji="0" lang="en-US" sz="1800" b="0" i="0" u="none" strike="noStrike" kern="0" cap="none" spc="0" normalizeH="0" baseline="0" noProof="0" dirty="0">
              <a:ln>
                <a:noFill/>
              </a:ln>
              <a:solidFill>
                <a:schemeClr val="tx1">
                  <a:lumMod val="75000"/>
                  <a:lumOff val="25000"/>
                </a:schemeClr>
              </a:solidFill>
              <a:effectLst/>
              <a:uLnTx/>
              <a:uFillTx/>
              <a:latin typeface="Calibri"/>
              <a:ea typeface="+mn-ea"/>
              <a:cs typeface="+mn-cs"/>
            </a:endParaRPr>
          </a:p>
        </p:txBody>
      </p:sp>
      <p:sp>
        <p:nvSpPr>
          <p:cNvPr id="18" name="Nom1"/>
          <p:cNvSpPr/>
          <p:nvPr/>
        </p:nvSpPr>
        <p:spPr>
          <a:xfrm>
            <a:off x="2213811" y="1326780"/>
            <a:ext cx="9368589" cy="9884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28000" rtlCol="0" anchor="t"/>
          <a:lstStyle/>
          <a:p>
            <a:pPr lvl="0"/>
            <a:r>
              <a:rPr lang="en-US" sz="2400" dirty="0" smtClean="0">
                <a:solidFill>
                  <a:schemeClr val="tx1">
                    <a:lumMod val="75000"/>
                    <a:lumOff val="25000"/>
                  </a:schemeClr>
                </a:solidFill>
              </a:rPr>
              <a:t>A </a:t>
            </a:r>
            <a:r>
              <a:rPr lang="en-US" sz="2400" dirty="0">
                <a:solidFill>
                  <a:schemeClr val="tx1">
                    <a:lumMod val="75000"/>
                    <a:lumOff val="25000"/>
                  </a:schemeClr>
                </a:solidFill>
              </a:rPr>
              <a:t>systematic and structured approach to managing information so that it remains secure</a:t>
            </a:r>
            <a:endParaRPr lang="en-GB" sz="2400" dirty="0">
              <a:solidFill>
                <a:schemeClr val="tx1">
                  <a:lumMod val="75000"/>
                  <a:lumOff val="25000"/>
                </a:schemeClr>
              </a:solidFill>
            </a:endParaRPr>
          </a:p>
        </p:txBody>
      </p:sp>
      <p:sp>
        <p:nvSpPr>
          <p:cNvPr id="2" name="Title 1"/>
          <p:cNvSpPr>
            <a:spLocks noGrp="1"/>
          </p:cNvSpPr>
          <p:nvPr>
            <p:ph type="title"/>
          </p:nvPr>
        </p:nvSpPr>
        <p:spPr/>
        <p:txBody>
          <a:bodyPr>
            <a:normAutofit fontScale="90000"/>
          </a:bodyPr>
          <a:lstStyle/>
          <a:p>
            <a:r>
              <a:rPr lang="en-US" dirty="0" smtClean="0"/>
              <a:t>Information Security Management System (ISMS)</a:t>
            </a:r>
            <a:endParaRPr lang="en-US" dirty="0"/>
          </a:p>
        </p:txBody>
      </p:sp>
      <p:sp>
        <p:nvSpPr>
          <p:cNvPr id="8" name="Nom1"/>
          <p:cNvSpPr/>
          <p:nvPr/>
        </p:nvSpPr>
        <p:spPr>
          <a:xfrm>
            <a:off x="609601" y="1261193"/>
            <a:ext cx="2245895" cy="1251284"/>
          </a:xfrm>
          <a:prstGeom prst="homePlate">
            <a:avLst/>
          </a:prstGeom>
          <a:solidFill>
            <a:srgbClr val="FF9B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solidFill>
                <a:effectLst/>
                <a:uLnTx/>
                <a:uFillTx/>
                <a:latin typeface="Calibri"/>
                <a:ea typeface="+mn-ea"/>
                <a:cs typeface="+mn-cs"/>
              </a:rPr>
              <a:t>A System</a:t>
            </a:r>
            <a:endParaRPr kumimoji="0" lang="en-US" sz="1800" b="1" i="0" u="none" strike="noStrike" kern="0" cap="none" spc="0" normalizeH="0" baseline="0" noProof="0" dirty="0">
              <a:ln>
                <a:noFill/>
              </a:ln>
              <a:solidFill>
                <a:prstClr val="white"/>
              </a:solidFill>
              <a:effectLst/>
              <a:uLnTx/>
              <a:uFillTx/>
              <a:latin typeface="Calibri"/>
              <a:ea typeface="+mn-ea"/>
              <a:cs typeface="+mn-cs"/>
            </a:endParaRPr>
          </a:p>
        </p:txBody>
      </p:sp>
      <p:sp>
        <p:nvSpPr>
          <p:cNvPr id="9" name="Nom2"/>
          <p:cNvSpPr/>
          <p:nvPr/>
        </p:nvSpPr>
        <p:spPr>
          <a:xfrm>
            <a:off x="1197811" y="2585336"/>
            <a:ext cx="2245895" cy="1251284"/>
          </a:xfrm>
          <a:prstGeom prst="homePlat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solidFill>
                <a:effectLst/>
                <a:uLnTx/>
                <a:uFillTx/>
                <a:latin typeface="Calibri"/>
                <a:ea typeface="+mn-ea"/>
                <a:cs typeface="+mn-cs"/>
              </a:rPr>
              <a:t>The Standard</a:t>
            </a:r>
            <a:endParaRPr kumimoji="0" lang="en-US" sz="1800" b="1" i="0" u="none" strike="noStrike" kern="0" cap="none" spc="0" normalizeH="0" baseline="0" noProof="0" dirty="0">
              <a:ln>
                <a:noFill/>
              </a:ln>
              <a:solidFill>
                <a:prstClr val="white"/>
              </a:solidFill>
              <a:effectLst/>
              <a:uLnTx/>
              <a:uFillTx/>
              <a:latin typeface="Calibri"/>
              <a:ea typeface="+mn-ea"/>
              <a:cs typeface="+mn-cs"/>
            </a:endParaRPr>
          </a:p>
        </p:txBody>
      </p:sp>
      <p:sp>
        <p:nvSpPr>
          <p:cNvPr id="10" name="Nom3"/>
          <p:cNvSpPr/>
          <p:nvPr/>
        </p:nvSpPr>
        <p:spPr>
          <a:xfrm>
            <a:off x="1786022" y="3909477"/>
            <a:ext cx="2245895" cy="1251284"/>
          </a:xfrm>
          <a:prstGeom prst="homePlate">
            <a:avLst/>
          </a:prstGeom>
          <a:solidFill>
            <a:srgbClr val="60CB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solidFill>
                <a:effectLst/>
                <a:uLnTx/>
                <a:uFillTx/>
                <a:latin typeface="Calibri"/>
                <a:ea typeface="+mn-ea"/>
                <a:cs typeface="+mn-cs"/>
              </a:rPr>
              <a:t>The Factors</a:t>
            </a:r>
            <a:endParaRPr kumimoji="0" lang="en-US" sz="1800" b="1" i="0" u="none" strike="noStrike" kern="0" cap="none" spc="0" normalizeH="0" baseline="0" noProof="0" dirty="0">
              <a:ln>
                <a:noFill/>
              </a:ln>
              <a:solidFill>
                <a:prstClr val="white"/>
              </a:solidFill>
              <a:effectLst/>
              <a:uLnTx/>
              <a:uFillTx/>
              <a:latin typeface="Calibri"/>
              <a:ea typeface="+mn-ea"/>
              <a:cs typeface="+mn-cs"/>
            </a:endParaRPr>
          </a:p>
        </p:txBody>
      </p:sp>
      <p:sp>
        <p:nvSpPr>
          <p:cNvPr id="11" name="Nom4"/>
          <p:cNvSpPr/>
          <p:nvPr/>
        </p:nvSpPr>
        <p:spPr>
          <a:xfrm>
            <a:off x="2374234" y="5233620"/>
            <a:ext cx="2245895" cy="1251284"/>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prstClr val="white"/>
                </a:solidFill>
                <a:effectLst/>
                <a:uLnTx/>
                <a:uFillTx/>
                <a:latin typeface="Calibri"/>
                <a:ea typeface="+mn-ea"/>
                <a:cs typeface="+mn-cs"/>
              </a:rPr>
              <a:t>The Advantage</a:t>
            </a:r>
            <a:endParaRPr kumimoji="0" lang="en-US" sz="18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5" name="Elbow Connector 4"/>
          <p:cNvCxnSpPr>
            <a:endCxn id="9" idx="1"/>
          </p:cNvCxnSpPr>
          <p:nvPr/>
        </p:nvCxnSpPr>
        <p:spPr>
          <a:xfrm rot="16200000" flipH="1">
            <a:off x="682793" y="2695959"/>
            <a:ext cx="698501" cy="331536"/>
          </a:xfrm>
          <a:prstGeom prst="bentConnector2">
            <a:avLst/>
          </a:prstGeom>
          <a:ln w="28575">
            <a:solidFill>
              <a:srgbClr val="FF9B9B"/>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p:nvPr/>
        </p:nvCxnSpPr>
        <p:spPr>
          <a:xfrm rot="16200000" flipH="1">
            <a:off x="1271003" y="4020101"/>
            <a:ext cx="698500" cy="331536"/>
          </a:xfrm>
          <a:prstGeom prst="bentConnector2">
            <a:avLst/>
          </a:prstGeom>
          <a:ln w="28575">
            <a:solidFill>
              <a:srgbClr val="009999"/>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p:nvPr/>
        </p:nvCxnSpPr>
        <p:spPr>
          <a:xfrm rot="16200000" flipH="1">
            <a:off x="1859215" y="5344243"/>
            <a:ext cx="698500" cy="331536"/>
          </a:xfrm>
          <a:prstGeom prst="bentConnector2">
            <a:avLst/>
          </a:prstGeom>
          <a:ln w="28575">
            <a:solidFill>
              <a:srgbClr val="60CBD6"/>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4"/>
          </p:nvPr>
        </p:nvSpPr>
        <p:spPr/>
        <p:txBody>
          <a:bodyPr/>
          <a:lstStyle/>
          <a:p>
            <a:fld id="{9330B75E-0530-469B-A88B-1785518AAEED}" type="slidenum">
              <a:rPr lang="en-IN" smtClean="0"/>
              <a:pPr/>
              <a:t>3</a:t>
            </a:fld>
            <a:endParaRPr lang="en-IN"/>
          </a:p>
        </p:txBody>
      </p:sp>
    </p:spTree>
    <p:custDataLst>
      <p:tags r:id="rId1"/>
    </p:custDataLst>
    <p:extLst>
      <p:ext uri="{BB962C8B-B14F-4D97-AF65-F5344CB8AC3E}">
        <p14:creationId xmlns:p14="http://schemas.microsoft.com/office/powerpoint/2010/main" val="33528562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Information Security Representative - ISR</a:t>
            </a:r>
          </a:p>
        </p:txBody>
      </p:sp>
      <p:sp>
        <p:nvSpPr>
          <p:cNvPr id="3" name="Content Placeholder 2"/>
          <p:cNvSpPr>
            <a:spLocks noGrp="1"/>
          </p:cNvSpPr>
          <p:nvPr>
            <p:ph idx="1"/>
          </p:nvPr>
        </p:nvSpPr>
        <p:spPr/>
        <p:txBody>
          <a:bodyPr/>
          <a:lstStyle/>
          <a:p>
            <a:pPr lvl="0"/>
            <a:r>
              <a:rPr lang="en-US" dirty="0" smtClean="0"/>
              <a:t>Ensure </a:t>
            </a:r>
            <a:r>
              <a:rPr lang="en-US" dirty="0"/>
              <a:t>change and configuration management process are ensured by the group.</a:t>
            </a:r>
            <a:endParaRPr lang="en-IN" dirty="0"/>
          </a:p>
          <a:p>
            <a:pPr lvl="0"/>
            <a:r>
              <a:rPr lang="en-US" dirty="0"/>
              <a:t>Report information security incident to the NISO (timely) [Incident Management].</a:t>
            </a:r>
            <a:endParaRPr lang="en-IN" dirty="0"/>
          </a:p>
          <a:p>
            <a:pPr lvl="0"/>
            <a:r>
              <a:rPr lang="en-US" dirty="0"/>
              <a:t>Ensure security requirements are stipulated in supplier contracts, agreements, MoUs and project proposals.</a:t>
            </a:r>
            <a:endParaRPr lang="en-IN" dirty="0"/>
          </a:p>
          <a:p>
            <a:pPr lvl="0"/>
            <a:r>
              <a:rPr lang="en-US" dirty="0"/>
              <a:t>Support periodic internal and external audits.</a:t>
            </a:r>
            <a:endParaRPr lang="en-IN" dirty="0"/>
          </a:p>
          <a:p>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30</a:t>
            </a:fld>
            <a:endParaRPr lang="en-IN"/>
          </a:p>
        </p:txBody>
      </p:sp>
    </p:spTree>
    <p:extLst>
      <p:ext uri="{BB962C8B-B14F-4D97-AF65-F5344CB8AC3E}">
        <p14:creationId xmlns:p14="http://schemas.microsoft.com/office/powerpoint/2010/main" val="2575582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NISO - Centre</a:t>
            </a:r>
          </a:p>
        </p:txBody>
      </p:sp>
      <p:grpSp>
        <p:nvGrpSpPr>
          <p:cNvPr id="12" name="Group 11"/>
          <p:cNvGrpSpPr/>
          <p:nvPr/>
        </p:nvGrpSpPr>
        <p:grpSpPr>
          <a:xfrm rot="21056994">
            <a:off x="4485069" y="2345723"/>
            <a:ext cx="3221861" cy="2971708"/>
            <a:chOff x="3653042" y="1822721"/>
            <a:chExt cx="3984154" cy="3890489"/>
          </a:xfrm>
        </p:grpSpPr>
        <p:sp>
          <p:nvSpPr>
            <p:cNvPr id="34" name="Freeform: Shape 33"/>
            <p:cNvSpPr/>
            <p:nvPr/>
          </p:nvSpPr>
          <p:spPr>
            <a:xfrm rot="2231616">
              <a:off x="5303720" y="1822721"/>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6" name="Freeform: Shape 35"/>
            <p:cNvSpPr/>
            <p:nvPr/>
          </p:nvSpPr>
          <p:spPr>
            <a:xfrm rot="7631616">
              <a:off x="5542290" y="3141979"/>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solidFill>
              <a:srgbClr val="4698A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8" name="Freeform: Shape 37"/>
            <p:cNvSpPr/>
            <p:nvPr/>
          </p:nvSpPr>
          <p:spPr>
            <a:xfrm rot="13031616">
              <a:off x="4178640" y="3305303"/>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9" name="Freeform: Shape 38"/>
            <p:cNvSpPr/>
            <p:nvPr/>
          </p:nvSpPr>
          <p:spPr>
            <a:xfrm rot="18431616">
              <a:off x="3966043" y="1951818"/>
              <a:ext cx="1781906" cy="2407907"/>
            </a:xfrm>
            <a:custGeom>
              <a:avLst/>
              <a:gdLst>
                <a:gd name="connsiteX0" fmla="*/ 608533 w 1217066"/>
                <a:gd name="connsiteY0" fmla="*/ 0 h 1644633"/>
                <a:gd name="connsiteX1" fmla="*/ 1217066 w 1217066"/>
                <a:gd name="connsiteY1" fmla="*/ 608533 h 1644633"/>
                <a:gd name="connsiteX2" fmla="*/ 912800 w 1217066"/>
                <a:gd name="connsiteY2" fmla="*/ 608533 h 1644633"/>
                <a:gd name="connsiteX3" fmla="*/ 608533 w 1217066"/>
                <a:gd name="connsiteY3" fmla="*/ 304266 h 1644633"/>
                <a:gd name="connsiteX4" fmla="*/ 304266 w 1217066"/>
                <a:gd name="connsiteY4" fmla="*/ 608533 h 1644633"/>
                <a:gd name="connsiteX5" fmla="*/ 292432 w 1217066"/>
                <a:gd name="connsiteY5" fmla="*/ 608533 h 1644633"/>
                <a:gd name="connsiteX6" fmla="*/ 296851 w 1217066"/>
                <a:gd name="connsiteY6" fmla="*/ 615088 h 1644633"/>
                <a:gd name="connsiteX7" fmla="*/ 300791 w 1217066"/>
                <a:gd name="connsiteY7" fmla="*/ 634602 h 1644633"/>
                <a:gd name="connsiteX8" fmla="*/ 300791 w 1217066"/>
                <a:gd name="connsiteY8" fmla="*/ 1594500 h 1644633"/>
                <a:gd name="connsiteX9" fmla="*/ 250658 w 1217066"/>
                <a:gd name="connsiteY9" fmla="*/ 1644633 h 1644633"/>
                <a:gd name="connsiteX10" fmla="*/ 50134 w 1217066"/>
                <a:gd name="connsiteY10" fmla="*/ 1644633 h 1644633"/>
                <a:gd name="connsiteX11" fmla="*/ 1 w 1217066"/>
                <a:gd name="connsiteY11" fmla="*/ 1594500 h 1644633"/>
                <a:gd name="connsiteX12" fmla="*/ 1 w 1217066"/>
                <a:gd name="connsiteY12" fmla="*/ 634602 h 1644633"/>
                <a:gd name="connsiteX13" fmla="*/ 3941 w 1217066"/>
                <a:gd name="connsiteY13" fmla="*/ 615088 h 1644633"/>
                <a:gd name="connsiteX14" fmla="*/ 8360 w 1217066"/>
                <a:gd name="connsiteY14" fmla="*/ 608533 h 1644633"/>
                <a:gd name="connsiteX15" fmla="*/ 0 w 1217066"/>
                <a:gd name="connsiteY15" fmla="*/ 608533 h 1644633"/>
                <a:gd name="connsiteX16" fmla="*/ 608533 w 1217066"/>
                <a:gd name="connsiteY16" fmla="*/ 0 h 164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7066" h="1644633">
                  <a:moveTo>
                    <a:pt x="608533" y="0"/>
                  </a:moveTo>
                  <a:cubicBezTo>
                    <a:pt x="944616" y="0"/>
                    <a:pt x="1217066" y="272450"/>
                    <a:pt x="1217066" y="608533"/>
                  </a:cubicBezTo>
                  <a:lnTo>
                    <a:pt x="912800" y="608533"/>
                  </a:lnTo>
                  <a:cubicBezTo>
                    <a:pt x="912800" y="440491"/>
                    <a:pt x="776575" y="304266"/>
                    <a:pt x="608533" y="304266"/>
                  </a:cubicBezTo>
                  <a:cubicBezTo>
                    <a:pt x="440491" y="304266"/>
                    <a:pt x="304266" y="440491"/>
                    <a:pt x="304266" y="608533"/>
                  </a:cubicBezTo>
                  <a:lnTo>
                    <a:pt x="292432" y="608533"/>
                  </a:lnTo>
                  <a:lnTo>
                    <a:pt x="296851" y="615088"/>
                  </a:lnTo>
                  <a:cubicBezTo>
                    <a:pt x="299388" y="621086"/>
                    <a:pt x="300791" y="627680"/>
                    <a:pt x="300791" y="634602"/>
                  </a:cubicBezTo>
                  <a:lnTo>
                    <a:pt x="300791" y="1594500"/>
                  </a:lnTo>
                  <a:cubicBezTo>
                    <a:pt x="300791" y="1622188"/>
                    <a:pt x="278346" y="1644633"/>
                    <a:pt x="250658" y="1644633"/>
                  </a:cubicBezTo>
                  <a:lnTo>
                    <a:pt x="50134" y="1644633"/>
                  </a:lnTo>
                  <a:cubicBezTo>
                    <a:pt x="22446" y="1644633"/>
                    <a:pt x="1" y="1622188"/>
                    <a:pt x="1" y="1594500"/>
                  </a:cubicBezTo>
                  <a:lnTo>
                    <a:pt x="1" y="634602"/>
                  </a:lnTo>
                  <a:cubicBezTo>
                    <a:pt x="1" y="627680"/>
                    <a:pt x="1404" y="621086"/>
                    <a:pt x="3941" y="615088"/>
                  </a:cubicBezTo>
                  <a:lnTo>
                    <a:pt x="8360" y="608533"/>
                  </a:lnTo>
                  <a:lnTo>
                    <a:pt x="0" y="608533"/>
                  </a:lnTo>
                  <a:cubicBezTo>
                    <a:pt x="0" y="272450"/>
                    <a:pt x="272450" y="0"/>
                    <a:pt x="608533" y="0"/>
                  </a:cubicBezTo>
                  <a:close/>
                </a:path>
              </a:pathLst>
            </a:custGeom>
            <a:solidFill>
              <a:srgbClr val="60CB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sp>
        <p:nvSpPr>
          <p:cNvPr id="13" name="TextBox 12"/>
          <p:cNvSpPr txBox="1"/>
          <p:nvPr/>
        </p:nvSpPr>
        <p:spPr>
          <a:xfrm>
            <a:off x="1846007" y="2051755"/>
            <a:ext cx="2642070" cy="83099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kern="0" dirty="0" smtClean="0">
                <a:solidFill>
                  <a:srgbClr val="60CBD6"/>
                </a:solidFill>
                <a:latin typeface="Calibri"/>
              </a:rPr>
              <a:t>Support Internal &amp; </a:t>
            </a:r>
            <a:br>
              <a:rPr lang="en-US" sz="2400" b="1" kern="0" dirty="0" smtClean="0">
                <a:solidFill>
                  <a:srgbClr val="60CBD6"/>
                </a:solidFill>
                <a:latin typeface="Calibri"/>
              </a:rPr>
            </a:br>
            <a:r>
              <a:rPr lang="en-US" sz="2400" b="1" kern="0" dirty="0" smtClean="0">
                <a:solidFill>
                  <a:srgbClr val="60CBD6"/>
                </a:solidFill>
                <a:latin typeface="Calibri"/>
              </a:rPr>
              <a:t>External Audit </a:t>
            </a:r>
            <a:endParaRPr kumimoji="0" lang="en-US" sz="2400" b="1" i="0" u="none" strike="noStrike" kern="0" cap="none" spc="0" normalizeH="0" baseline="0" noProof="0" dirty="0">
              <a:ln>
                <a:noFill/>
              </a:ln>
              <a:solidFill>
                <a:srgbClr val="60CBD6"/>
              </a:solidFill>
              <a:effectLst/>
              <a:uLnTx/>
              <a:uFillTx/>
              <a:latin typeface="Calibri"/>
            </a:endParaRPr>
          </a:p>
        </p:txBody>
      </p:sp>
      <p:sp>
        <p:nvSpPr>
          <p:cNvPr id="50" name="TextBox 49"/>
          <p:cNvSpPr txBox="1"/>
          <p:nvPr/>
        </p:nvSpPr>
        <p:spPr>
          <a:xfrm>
            <a:off x="326344" y="4831684"/>
            <a:ext cx="4330032" cy="1200329"/>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chemeClr val="bg1">
                    <a:lumMod val="50000"/>
                  </a:schemeClr>
                </a:solidFill>
                <a:effectLst/>
                <a:uLnTx/>
                <a:uFillTx/>
                <a:latin typeface="Calibri"/>
              </a:rPr>
              <a:t>Oversee Security Administration</a:t>
            </a:r>
            <a:br>
              <a:rPr kumimoji="0" lang="en-US" sz="2400" b="1" i="0" u="none" strike="noStrike" kern="0" cap="none" spc="0" normalizeH="0" baseline="0" noProof="0" dirty="0" smtClean="0">
                <a:ln>
                  <a:noFill/>
                </a:ln>
                <a:solidFill>
                  <a:schemeClr val="bg1">
                    <a:lumMod val="50000"/>
                  </a:schemeClr>
                </a:solidFill>
                <a:effectLst/>
                <a:uLnTx/>
                <a:uFillTx/>
                <a:latin typeface="Calibri"/>
              </a:rPr>
            </a:br>
            <a:r>
              <a:rPr kumimoji="0" lang="en-US" sz="2400" b="1" i="0" u="none" strike="noStrike" kern="0" cap="none" spc="0" normalizeH="0" baseline="0" noProof="0" dirty="0" smtClean="0">
                <a:ln>
                  <a:noFill/>
                </a:ln>
                <a:solidFill>
                  <a:schemeClr val="bg1">
                    <a:lumMod val="50000"/>
                  </a:schemeClr>
                </a:solidFill>
                <a:effectLst/>
                <a:uLnTx/>
                <a:uFillTx/>
                <a:latin typeface="Calibri"/>
              </a:rPr>
              <a:t>Security Operation</a:t>
            </a:r>
            <a:br>
              <a:rPr kumimoji="0" lang="en-US" sz="2400" b="1" i="0" u="none" strike="noStrike" kern="0" cap="none" spc="0" normalizeH="0" baseline="0" noProof="0" dirty="0" smtClean="0">
                <a:ln>
                  <a:noFill/>
                </a:ln>
                <a:solidFill>
                  <a:schemeClr val="bg1">
                    <a:lumMod val="50000"/>
                  </a:schemeClr>
                </a:solidFill>
                <a:effectLst/>
                <a:uLnTx/>
                <a:uFillTx/>
                <a:latin typeface="Calibri"/>
              </a:rPr>
            </a:br>
            <a:r>
              <a:rPr kumimoji="0" lang="en-US" sz="2400" b="1" i="0" u="none" strike="noStrike" kern="0" cap="none" spc="0" normalizeH="0" baseline="0" noProof="0" dirty="0" smtClean="0">
                <a:ln>
                  <a:noFill/>
                </a:ln>
                <a:solidFill>
                  <a:schemeClr val="bg1">
                    <a:lumMod val="50000"/>
                  </a:schemeClr>
                </a:solidFill>
                <a:effectLst/>
                <a:uLnTx/>
                <a:uFillTx/>
                <a:latin typeface="Calibri"/>
              </a:rPr>
              <a:t>&amp;</a:t>
            </a:r>
            <a:r>
              <a:rPr kumimoji="0" lang="en-US" sz="2400" b="1" i="0" u="none" strike="noStrike" kern="0" cap="none" spc="0" normalizeH="0" noProof="0" dirty="0" smtClean="0">
                <a:ln>
                  <a:noFill/>
                </a:ln>
                <a:solidFill>
                  <a:schemeClr val="bg1">
                    <a:lumMod val="50000"/>
                  </a:schemeClr>
                </a:solidFill>
                <a:effectLst/>
                <a:uLnTx/>
                <a:uFillTx/>
                <a:latin typeface="Calibri"/>
              </a:rPr>
              <a:t> </a:t>
            </a:r>
            <a:r>
              <a:rPr lang="en-US" sz="2400" b="1" kern="0" dirty="0">
                <a:solidFill>
                  <a:schemeClr val="bg1">
                    <a:lumMod val="50000"/>
                  </a:schemeClr>
                </a:solidFill>
                <a:latin typeface="Calibri"/>
              </a:rPr>
              <a:t>I</a:t>
            </a:r>
            <a:r>
              <a:rPr kumimoji="0" lang="en-US" sz="2400" b="1" i="0" u="none" strike="noStrike" kern="0" cap="none" spc="0" normalizeH="0" noProof="0" dirty="0" err="1" smtClean="0">
                <a:ln>
                  <a:noFill/>
                </a:ln>
                <a:solidFill>
                  <a:schemeClr val="bg1">
                    <a:lumMod val="50000"/>
                  </a:schemeClr>
                </a:solidFill>
                <a:effectLst/>
                <a:uLnTx/>
                <a:uFillTx/>
                <a:latin typeface="Calibri"/>
              </a:rPr>
              <a:t>ncident</a:t>
            </a:r>
            <a:r>
              <a:rPr kumimoji="0" lang="en-US" sz="2400" b="1" i="0" u="none" strike="noStrike" kern="0" cap="none" spc="0" normalizeH="0" noProof="0" dirty="0" smtClean="0">
                <a:ln>
                  <a:noFill/>
                </a:ln>
                <a:solidFill>
                  <a:schemeClr val="bg1">
                    <a:lumMod val="50000"/>
                  </a:schemeClr>
                </a:solidFill>
                <a:effectLst/>
                <a:uLnTx/>
                <a:uFillTx/>
                <a:latin typeface="Calibri"/>
              </a:rPr>
              <a:t> Management</a:t>
            </a:r>
            <a:endParaRPr kumimoji="0" lang="en-US" sz="2400" b="1" i="0" u="none" strike="noStrike" kern="0" cap="none" spc="0" normalizeH="0" baseline="0" noProof="0" dirty="0">
              <a:ln>
                <a:noFill/>
              </a:ln>
              <a:solidFill>
                <a:schemeClr val="bg1">
                  <a:lumMod val="50000"/>
                </a:schemeClr>
              </a:solidFill>
              <a:effectLst/>
              <a:uLnTx/>
              <a:uFillTx/>
              <a:latin typeface="Calibri"/>
            </a:endParaRPr>
          </a:p>
        </p:txBody>
      </p:sp>
      <p:sp>
        <p:nvSpPr>
          <p:cNvPr id="53" name="TextBox 52"/>
          <p:cNvSpPr txBox="1"/>
          <p:nvPr/>
        </p:nvSpPr>
        <p:spPr>
          <a:xfrm>
            <a:off x="7753497" y="4734577"/>
            <a:ext cx="3770584" cy="1200329"/>
          </a:xfrm>
          <a:prstGeom prst="rect">
            <a:avLst/>
          </a:prstGeom>
          <a:noFill/>
        </p:spPr>
        <p:txBody>
          <a:bodyPr wrap="non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4698A8"/>
                </a:solidFill>
                <a:effectLst/>
                <a:uLnTx/>
                <a:uFillTx/>
                <a:latin typeface="Calibri"/>
                <a:ea typeface="+mn-ea"/>
                <a:cs typeface="+mn-cs"/>
              </a:rPr>
              <a:t>Development and Maintain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4698A8"/>
                </a:solidFill>
                <a:effectLst/>
                <a:uLnTx/>
                <a:uFillTx/>
                <a:latin typeface="Calibri"/>
                <a:ea typeface="+mn-ea"/>
                <a:cs typeface="+mn-cs"/>
              </a:rPr>
              <a:t>Policy &amp; Documented</a:t>
            </a:r>
            <a:r>
              <a:rPr kumimoji="0" lang="en-US" sz="2400" b="1" i="0" u="none" strike="noStrike" kern="0" cap="none" spc="0" normalizeH="0" noProof="0" dirty="0" smtClean="0">
                <a:ln>
                  <a:noFill/>
                </a:ln>
                <a:solidFill>
                  <a:srgbClr val="4698A8"/>
                </a:solidFill>
                <a:effectLst/>
                <a:uLnTx/>
                <a:uFillTx/>
                <a:latin typeface="Calibri"/>
                <a:ea typeface="+mn-ea"/>
                <a:cs typeface="+mn-cs"/>
              </a:rPr>
              <a: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noProof="0" dirty="0" smtClean="0">
                <a:ln>
                  <a:noFill/>
                </a:ln>
                <a:solidFill>
                  <a:srgbClr val="4698A8"/>
                </a:solidFill>
                <a:effectLst/>
                <a:uLnTx/>
                <a:uFillTx/>
                <a:latin typeface="Calibri"/>
                <a:ea typeface="+mn-ea"/>
                <a:cs typeface="+mn-cs"/>
              </a:rPr>
              <a:t>information</a:t>
            </a:r>
            <a:endParaRPr kumimoji="0" lang="en-US" sz="2400" b="1" i="0" u="none" strike="noStrike" kern="0" cap="none" spc="0" normalizeH="0" baseline="0" noProof="0" dirty="0">
              <a:ln>
                <a:noFill/>
              </a:ln>
              <a:solidFill>
                <a:srgbClr val="4698A8"/>
              </a:solidFill>
              <a:effectLst/>
              <a:uLnTx/>
              <a:uFillTx/>
              <a:latin typeface="Calibri"/>
              <a:ea typeface="+mn-ea"/>
              <a:cs typeface="+mn-cs"/>
            </a:endParaRPr>
          </a:p>
        </p:txBody>
      </p:sp>
      <p:sp>
        <p:nvSpPr>
          <p:cNvPr id="54" name="TextBox 53"/>
          <p:cNvSpPr txBox="1"/>
          <p:nvPr/>
        </p:nvSpPr>
        <p:spPr>
          <a:xfrm>
            <a:off x="7753497" y="1667034"/>
            <a:ext cx="3422732" cy="830997"/>
          </a:xfrm>
          <a:prstGeom prst="rect">
            <a:avLst/>
          </a:prstGeom>
          <a:noFill/>
        </p:spPr>
        <p:txBody>
          <a:bodyPr wrap="non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srgbClr val="2DA2BF"/>
                </a:solidFill>
                <a:effectLst/>
                <a:uLnTx/>
                <a:uFillTx/>
                <a:latin typeface="Calibri"/>
              </a:rPr>
              <a:t>Implement</a:t>
            </a:r>
            <a:r>
              <a:rPr kumimoji="0" lang="en-US" sz="2400" b="1" i="0" u="none" strike="noStrike" kern="0" cap="none" spc="0" normalizeH="0" noProof="0" dirty="0" smtClean="0">
                <a:ln>
                  <a:noFill/>
                </a:ln>
                <a:solidFill>
                  <a:srgbClr val="2DA2BF"/>
                </a:solidFill>
                <a:effectLst/>
                <a:uLnTx/>
                <a:uFillTx/>
                <a:latin typeface="Calibri"/>
              </a:rPr>
              <a:t> and maintain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b="1" kern="0" dirty="0" smtClean="0">
                <a:solidFill>
                  <a:srgbClr val="2DA2BF"/>
                </a:solidFill>
                <a:latin typeface="Calibri"/>
              </a:rPr>
              <a:t>ISO 27001</a:t>
            </a:r>
            <a:endParaRPr kumimoji="0" lang="en-US" sz="2400" b="1" i="0" u="none" strike="noStrike" kern="0" cap="none" spc="0" normalizeH="0" baseline="0" noProof="0" dirty="0">
              <a:ln>
                <a:noFill/>
              </a:ln>
              <a:solidFill>
                <a:srgbClr val="2DA2BF"/>
              </a:solidFill>
              <a:effectLst/>
              <a:uLnTx/>
              <a:uFillTx/>
              <a:latin typeface="Calibri"/>
            </a:endParaRPr>
          </a:p>
        </p:txBody>
      </p:sp>
      <p:sp>
        <p:nvSpPr>
          <p:cNvPr id="3" name="Slide Number Placeholder 2"/>
          <p:cNvSpPr>
            <a:spLocks noGrp="1"/>
          </p:cNvSpPr>
          <p:nvPr>
            <p:ph type="sldNum" sz="quarter" idx="4"/>
          </p:nvPr>
        </p:nvSpPr>
        <p:spPr/>
        <p:txBody>
          <a:bodyPr/>
          <a:lstStyle/>
          <a:p>
            <a:fld id="{9330B75E-0530-469B-A88B-1785518AAEED}" type="slidenum">
              <a:rPr lang="en-IN" smtClean="0"/>
              <a:pPr/>
              <a:t>31</a:t>
            </a:fld>
            <a:endParaRPr lang="en-IN"/>
          </a:p>
        </p:txBody>
      </p:sp>
    </p:spTree>
    <p:custDataLst>
      <p:tags r:id="rId1"/>
    </p:custDataLst>
    <p:extLst>
      <p:ext uri="{BB962C8B-B14F-4D97-AF65-F5344CB8AC3E}">
        <p14:creationId xmlns:p14="http://schemas.microsoft.com/office/powerpoint/2010/main" val="14946439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Nodal Information Security Officer</a:t>
            </a:r>
            <a:endParaRPr lang="en-IN" dirty="0"/>
          </a:p>
        </p:txBody>
      </p:sp>
      <p:sp>
        <p:nvSpPr>
          <p:cNvPr id="3" name="Content Placeholder 2"/>
          <p:cNvSpPr>
            <a:spLocks noGrp="1"/>
          </p:cNvSpPr>
          <p:nvPr>
            <p:ph idx="1"/>
          </p:nvPr>
        </p:nvSpPr>
        <p:spPr/>
        <p:txBody>
          <a:bodyPr>
            <a:normAutofit/>
          </a:bodyPr>
          <a:lstStyle/>
          <a:p>
            <a:pPr lvl="0"/>
            <a:r>
              <a:rPr lang="en-US" dirty="0"/>
              <a:t>Shall report to CISO on information security establishment requirements of the centre.</a:t>
            </a:r>
            <a:endParaRPr lang="en-IN" dirty="0"/>
          </a:p>
          <a:p>
            <a:pPr lvl="0"/>
            <a:r>
              <a:rPr lang="en-US" dirty="0"/>
              <a:t>Shall be responsible for ISO 27001:2013 standard, liaison for certification and maintain the certification.</a:t>
            </a:r>
            <a:endParaRPr lang="en-IN" dirty="0"/>
          </a:p>
          <a:p>
            <a:pPr lvl="0"/>
            <a:r>
              <a:rPr lang="en-US" dirty="0"/>
              <a:t>Leads the efforts in implementing the action plan of the CISO at the centre.</a:t>
            </a:r>
            <a:endParaRPr lang="en-IN" dirty="0"/>
          </a:p>
          <a:p>
            <a:pPr lvl="0"/>
            <a:r>
              <a:rPr lang="en-US" dirty="0"/>
              <a:t>Implement information security program at the centre.</a:t>
            </a:r>
            <a:endParaRPr lang="en-IN" dirty="0"/>
          </a:p>
          <a:p>
            <a:pPr lvl="0"/>
            <a:r>
              <a:rPr lang="en-US" dirty="0"/>
              <a:t>Define the applicable scope of ISMS.</a:t>
            </a:r>
            <a:endParaRPr lang="en-IN" dirty="0"/>
          </a:p>
          <a:p>
            <a:pPr lvl="0"/>
            <a:r>
              <a:rPr lang="en-US" dirty="0"/>
              <a:t>Understand the organisation context for the centre.</a:t>
            </a:r>
            <a:endParaRPr lang="en-IN" dirty="0"/>
          </a:p>
          <a:p>
            <a:pPr lvl="0"/>
            <a:r>
              <a:rPr lang="en-US" dirty="0"/>
              <a:t>Document internal and interested parties’ needs and expectations.</a:t>
            </a:r>
            <a:endParaRPr lang="en-IN" dirty="0"/>
          </a:p>
          <a:p>
            <a:pPr lvl="0"/>
            <a:r>
              <a:rPr lang="en-US" dirty="0"/>
              <a:t>Ensure information security requirements are addressed in all projects, operations, external parties, interested parties, service providers and suppliers</a:t>
            </a:r>
            <a:r>
              <a:rPr lang="en-US" dirty="0" smtClean="0"/>
              <a:t>.</a:t>
            </a:r>
          </a:p>
          <a:p>
            <a:pPr lvl="0"/>
            <a:r>
              <a:rPr lang="en-US" dirty="0"/>
              <a:t>Identify and maintain applicable controls for Statement of Applicability.</a:t>
            </a:r>
            <a:endParaRPr lang="en-IN" dirty="0"/>
          </a:p>
          <a:p>
            <a:pPr lvl="0"/>
            <a:r>
              <a:rPr lang="en-US" dirty="0"/>
              <a:t>Carry risk assessment in the centre in coordination with the ISR’s.</a:t>
            </a:r>
            <a:endParaRPr lang="en-IN" dirty="0"/>
          </a:p>
          <a:p>
            <a:pPr lvl="0"/>
            <a:r>
              <a:rPr lang="en-US" dirty="0"/>
              <a:t>Identify cost effective risk treatment solutions.</a:t>
            </a:r>
            <a:endParaRPr lang="en-IN" dirty="0"/>
          </a:p>
          <a:p>
            <a:pPr lvl="0"/>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32</a:t>
            </a:fld>
            <a:endParaRPr lang="en-IN"/>
          </a:p>
        </p:txBody>
      </p:sp>
      <p:sp>
        <p:nvSpPr>
          <p:cNvPr id="5" name="TextBox 4"/>
          <p:cNvSpPr txBox="1"/>
          <p:nvPr/>
        </p:nvSpPr>
        <p:spPr>
          <a:xfrm>
            <a:off x="9747950" y="6279747"/>
            <a:ext cx="1333507" cy="369332"/>
          </a:xfrm>
          <a:prstGeom prst="rect">
            <a:avLst/>
          </a:prstGeom>
          <a:noFill/>
        </p:spPr>
        <p:txBody>
          <a:bodyPr wrap="none" rtlCol="0">
            <a:spAutoFit/>
          </a:bodyPr>
          <a:lstStyle/>
          <a:p>
            <a:r>
              <a:rPr lang="en-IN" dirty="0" smtClean="0">
                <a:solidFill>
                  <a:schemeClr val="bg1">
                    <a:lumMod val="50000"/>
                  </a:schemeClr>
                </a:solidFill>
              </a:rPr>
              <a:t>Continued..,</a:t>
            </a:r>
            <a:endParaRPr lang="en-IN" dirty="0">
              <a:solidFill>
                <a:schemeClr val="bg1">
                  <a:lumMod val="50000"/>
                </a:schemeClr>
              </a:solidFill>
            </a:endParaRPr>
          </a:p>
        </p:txBody>
      </p:sp>
    </p:spTree>
    <p:extLst>
      <p:ext uri="{BB962C8B-B14F-4D97-AF65-F5344CB8AC3E}">
        <p14:creationId xmlns:p14="http://schemas.microsoft.com/office/powerpoint/2010/main" val="41022703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Nodal Information Security Officer</a:t>
            </a:r>
          </a:p>
        </p:txBody>
      </p:sp>
      <p:sp>
        <p:nvSpPr>
          <p:cNvPr id="3" name="Content Placeholder 2"/>
          <p:cNvSpPr>
            <a:spLocks noGrp="1"/>
          </p:cNvSpPr>
          <p:nvPr>
            <p:ph idx="1"/>
          </p:nvPr>
        </p:nvSpPr>
        <p:spPr/>
        <p:txBody>
          <a:bodyPr>
            <a:normAutofit lnSpcReduction="10000"/>
          </a:bodyPr>
          <a:lstStyle/>
          <a:p>
            <a:pPr lvl="0"/>
            <a:r>
              <a:rPr lang="en-US" dirty="0" smtClean="0"/>
              <a:t>Implement </a:t>
            </a:r>
            <a:r>
              <a:rPr lang="en-US" dirty="0"/>
              <a:t>or develop information security policy, procedures, guidelines, templates and forms applicable to the centre in consultation with ISR’s.</a:t>
            </a:r>
            <a:endParaRPr lang="en-IN" dirty="0"/>
          </a:p>
          <a:p>
            <a:pPr lvl="0"/>
            <a:r>
              <a:rPr lang="en-US" dirty="0"/>
              <a:t>Implement and maintain the secure architecture for the centre.</a:t>
            </a:r>
            <a:endParaRPr lang="en-IN" dirty="0"/>
          </a:p>
          <a:p>
            <a:pPr lvl="0"/>
            <a:r>
              <a:rPr lang="en-US" dirty="0"/>
              <a:t>Implement approved security controls to ensure confidentiality, integrity and availability of the identified information assets and information systems as per risk treatment plan.</a:t>
            </a:r>
            <a:endParaRPr lang="en-IN" dirty="0"/>
          </a:p>
          <a:p>
            <a:pPr lvl="0"/>
            <a:r>
              <a:rPr lang="en-US" dirty="0"/>
              <a:t>Manage the security administration and security operation team.</a:t>
            </a:r>
            <a:endParaRPr lang="en-IN" dirty="0"/>
          </a:p>
          <a:p>
            <a:pPr lvl="0"/>
            <a:r>
              <a:rPr lang="en-US" dirty="0"/>
              <a:t>Co-ordinate with incident management team.</a:t>
            </a:r>
            <a:endParaRPr lang="en-IN" dirty="0"/>
          </a:p>
          <a:p>
            <a:pPr lvl="0"/>
            <a:r>
              <a:rPr lang="en-US" dirty="0"/>
              <a:t>Implement the Business Continuity and disaster recovery plan, carry business impact analysis and identify appropriate controls.</a:t>
            </a:r>
            <a:endParaRPr lang="en-IN" dirty="0"/>
          </a:p>
          <a:p>
            <a:pPr lvl="0"/>
            <a:r>
              <a:rPr lang="en-US" dirty="0"/>
              <a:t>Develop, update and maintain appropriate level of adequate documented information as manual, policies, procedures, guidelines, templates and forms.</a:t>
            </a:r>
            <a:endParaRPr lang="en-IN" dirty="0"/>
          </a:p>
          <a:p>
            <a:r>
              <a:rPr lang="en-US" dirty="0"/>
              <a:t>Implement the defined and approved controls, justifying any exception to the controls.</a:t>
            </a:r>
            <a:endParaRPr lang="en-IN" dirty="0"/>
          </a:p>
          <a:p>
            <a:r>
              <a:rPr lang="en-US" dirty="0"/>
              <a:t>Support and coordinate periodic internal and external audits</a:t>
            </a:r>
            <a:r>
              <a:rPr lang="en-US" dirty="0" smtClean="0"/>
              <a:t>.</a:t>
            </a:r>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33</a:t>
            </a:fld>
            <a:endParaRPr lang="en-IN"/>
          </a:p>
        </p:txBody>
      </p:sp>
      <p:sp>
        <p:nvSpPr>
          <p:cNvPr id="5" name="TextBox 4"/>
          <p:cNvSpPr txBox="1"/>
          <p:nvPr/>
        </p:nvSpPr>
        <p:spPr>
          <a:xfrm>
            <a:off x="9747950" y="6279747"/>
            <a:ext cx="1333507" cy="369332"/>
          </a:xfrm>
          <a:prstGeom prst="rect">
            <a:avLst/>
          </a:prstGeom>
          <a:noFill/>
        </p:spPr>
        <p:txBody>
          <a:bodyPr wrap="none" rtlCol="0">
            <a:spAutoFit/>
          </a:bodyPr>
          <a:lstStyle/>
          <a:p>
            <a:r>
              <a:rPr lang="en-IN" dirty="0" smtClean="0">
                <a:solidFill>
                  <a:schemeClr val="bg1">
                    <a:lumMod val="50000"/>
                  </a:schemeClr>
                </a:solidFill>
              </a:rPr>
              <a:t>Continued..,</a:t>
            </a:r>
            <a:endParaRPr lang="en-IN" dirty="0">
              <a:solidFill>
                <a:schemeClr val="bg1">
                  <a:lumMod val="50000"/>
                </a:schemeClr>
              </a:solidFill>
            </a:endParaRPr>
          </a:p>
        </p:txBody>
      </p:sp>
    </p:spTree>
    <p:extLst>
      <p:ext uri="{BB962C8B-B14F-4D97-AF65-F5344CB8AC3E}">
        <p14:creationId xmlns:p14="http://schemas.microsoft.com/office/powerpoint/2010/main" val="39336472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Nodal Information Security Officer</a:t>
            </a:r>
          </a:p>
        </p:txBody>
      </p:sp>
      <p:sp>
        <p:nvSpPr>
          <p:cNvPr id="3" name="Content Placeholder 2"/>
          <p:cNvSpPr>
            <a:spLocks noGrp="1"/>
          </p:cNvSpPr>
          <p:nvPr>
            <p:ph idx="1"/>
          </p:nvPr>
        </p:nvSpPr>
        <p:spPr/>
        <p:txBody>
          <a:bodyPr>
            <a:normAutofit/>
          </a:bodyPr>
          <a:lstStyle/>
          <a:p>
            <a:pPr lvl="0"/>
            <a:r>
              <a:rPr lang="en-US" dirty="0" smtClean="0"/>
              <a:t>Prepare </a:t>
            </a:r>
            <a:r>
              <a:rPr lang="en-US" dirty="0"/>
              <a:t>audit, non-conformity closure and action taken status report for CISO.</a:t>
            </a:r>
            <a:endParaRPr lang="en-IN" dirty="0"/>
          </a:p>
          <a:p>
            <a:pPr lvl="0"/>
            <a:r>
              <a:rPr lang="en-US" dirty="0"/>
              <a:t>Implement, operate and maintain data protection and privacy of employee, citizen and customer data, requirements.</a:t>
            </a:r>
            <a:endParaRPr lang="en-IN" dirty="0"/>
          </a:p>
          <a:p>
            <a:pPr lvl="0"/>
            <a:r>
              <a:rPr lang="en-US" dirty="0"/>
              <a:t>Implement and maintain security requirements stipulated in supplier contracts, agreements, MoUs.</a:t>
            </a:r>
            <a:endParaRPr lang="en-IN" dirty="0"/>
          </a:p>
          <a:p>
            <a:pPr lvl="0"/>
            <a:r>
              <a:rPr lang="en-US" dirty="0"/>
              <a:t>Implement and monitor time source synchronization for electronic system in C-DAC.</a:t>
            </a:r>
            <a:endParaRPr lang="en-IN" dirty="0"/>
          </a:p>
          <a:p>
            <a:pPr lvl="0"/>
            <a:r>
              <a:rPr lang="en-US" dirty="0"/>
              <a:t>Monitor the effectiveness of information security training and awareness program for C-DAC.</a:t>
            </a:r>
            <a:endParaRPr lang="en-IN" dirty="0"/>
          </a:p>
          <a:p>
            <a:pPr lvl="0"/>
            <a:r>
              <a:rPr lang="en-US" dirty="0"/>
              <a:t>Endorse secure development lifecycle practices in software and hardware development through principles and practices.</a:t>
            </a:r>
            <a:endParaRPr lang="en-IN" dirty="0"/>
          </a:p>
          <a:p>
            <a:pPr lvl="0"/>
            <a:r>
              <a:rPr lang="en-US" dirty="0"/>
              <a:t>Communicate training requirements to CISO.</a:t>
            </a:r>
            <a:endParaRPr lang="en-IN" dirty="0"/>
          </a:p>
          <a:p>
            <a:pPr lvl="0"/>
            <a:r>
              <a:rPr lang="en-US" dirty="0"/>
              <a:t>Monitor the effectiveness of the implemented controls.</a:t>
            </a:r>
            <a:endParaRPr lang="en-IN" dirty="0"/>
          </a:p>
          <a:p>
            <a:r>
              <a:rPr lang="en-US" dirty="0"/>
              <a:t>Endorse and encourage incident reporting, </a:t>
            </a:r>
            <a:r>
              <a:rPr lang="en-US" dirty="0" err="1"/>
              <a:t>analyse</a:t>
            </a:r>
            <a:r>
              <a:rPr lang="en-US" dirty="0"/>
              <a:t>, respond, contain and control incidents.</a:t>
            </a:r>
            <a:endParaRPr lang="en-IN" dirty="0"/>
          </a:p>
          <a:p>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34</a:t>
            </a:fld>
            <a:endParaRPr lang="en-IN"/>
          </a:p>
        </p:txBody>
      </p:sp>
    </p:spTree>
    <p:extLst>
      <p:ext uri="{BB962C8B-B14F-4D97-AF65-F5344CB8AC3E}">
        <p14:creationId xmlns:p14="http://schemas.microsoft.com/office/powerpoint/2010/main" val="29625758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Employees</a:t>
            </a:r>
            <a:endParaRPr lang="en-IN" dirty="0"/>
          </a:p>
        </p:txBody>
      </p:sp>
      <p:sp>
        <p:nvSpPr>
          <p:cNvPr id="3" name="Content Placeholder 2"/>
          <p:cNvSpPr>
            <a:spLocks noGrp="1"/>
          </p:cNvSpPr>
          <p:nvPr>
            <p:ph idx="1"/>
          </p:nvPr>
        </p:nvSpPr>
        <p:spPr/>
        <p:txBody>
          <a:bodyPr/>
          <a:lstStyle/>
          <a:p>
            <a:pPr lvl="0"/>
            <a:r>
              <a:rPr lang="en-IN" dirty="0"/>
              <a:t>Responsible for compliance to information security policy, procedures and guidelines to protect the information and information systems used, maintained or owned.</a:t>
            </a:r>
          </a:p>
          <a:p>
            <a:pPr lvl="0"/>
            <a:r>
              <a:rPr lang="en-IN" dirty="0"/>
              <a:t>Report suspicious cyber activity, events or incidents to the ISR/ NISO [Incident Management].</a:t>
            </a:r>
          </a:p>
          <a:p>
            <a:pPr lvl="0"/>
            <a:r>
              <a:rPr lang="en-IN" dirty="0"/>
              <a:t>Support organisation in maintaining a secure environment.</a:t>
            </a:r>
          </a:p>
          <a:p>
            <a:pPr lvl="0"/>
            <a:r>
              <a:rPr lang="en-IN" dirty="0"/>
              <a:t>Support audits and technical review.</a:t>
            </a:r>
          </a:p>
          <a:p>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35</a:t>
            </a:fld>
            <a:endParaRPr lang="en-IN"/>
          </a:p>
        </p:txBody>
      </p:sp>
    </p:spTree>
    <p:extLst>
      <p:ext uri="{BB962C8B-B14F-4D97-AF65-F5344CB8AC3E}">
        <p14:creationId xmlns:p14="http://schemas.microsoft.com/office/powerpoint/2010/main" val="2192313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Integrated Infrastructure Implementation </a:t>
            </a:r>
            <a:r>
              <a:rPr lang="en-IN" dirty="0"/>
              <a:t>Steps </a:t>
            </a:r>
          </a:p>
        </p:txBody>
      </p:sp>
      <p:sp>
        <p:nvSpPr>
          <p:cNvPr id="4" name="Slide Number Placeholder 3"/>
          <p:cNvSpPr>
            <a:spLocks noGrp="1"/>
          </p:cNvSpPr>
          <p:nvPr>
            <p:ph type="sldNum" sz="quarter" idx="4"/>
          </p:nvPr>
        </p:nvSpPr>
        <p:spPr/>
        <p:txBody>
          <a:bodyPr/>
          <a:lstStyle/>
          <a:p>
            <a:fld id="{9330B75E-0530-469B-A88B-1785518AAEED}" type="slidenum">
              <a:rPr lang="en-IN" smtClean="0"/>
              <a:pPr/>
              <a:t>36</a:t>
            </a:fld>
            <a:endParaRPr lang="en-IN"/>
          </a:p>
        </p:txBody>
      </p:sp>
      <p:sp>
        <p:nvSpPr>
          <p:cNvPr id="5" name="Rectangle 4"/>
          <p:cNvSpPr/>
          <p:nvPr/>
        </p:nvSpPr>
        <p:spPr>
          <a:xfrm>
            <a:off x="960907" y="1446889"/>
            <a:ext cx="8478927" cy="2244928"/>
          </a:xfrm>
          <a:prstGeom prst="rect">
            <a:avLst/>
          </a:prstGeom>
          <a:solidFill>
            <a:schemeClr val="bg1">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396000" rtlCol="0" anchor="t"/>
          <a:lstStyle/>
          <a:p>
            <a:pPr lvl="0"/>
            <a:r>
              <a:rPr lang="en-IN" dirty="0">
                <a:solidFill>
                  <a:schemeClr val="tx1">
                    <a:lumMod val="75000"/>
                    <a:lumOff val="25000"/>
                  </a:schemeClr>
                </a:solidFill>
              </a:rPr>
              <a:t>Identification of in-house/ Open source </a:t>
            </a:r>
            <a:r>
              <a:rPr lang="en-IN" dirty="0" smtClean="0">
                <a:solidFill>
                  <a:schemeClr val="tx1">
                    <a:lumMod val="75000"/>
                    <a:lumOff val="25000"/>
                  </a:schemeClr>
                </a:solidFill>
              </a:rPr>
              <a:t>tools</a:t>
            </a:r>
          </a:p>
          <a:p>
            <a:pPr marL="285750" lvl="0" indent="-285750">
              <a:buFont typeface="Arial" panose="020B0604020202020204" pitchFamily="34" charset="0"/>
              <a:buChar char="•"/>
            </a:pPr>
            <a:r>
              <a:rPr lang="en-IN" sz="1600" dirty="0" smtClean="0">
                <a:solidFill>
                  <a:schemeClr val="tx1">
                    <a:lumMod val="75000"/>
                    <a:lumOff val="25000"/>
                  </a:schemeClr>
                </a:solidFill>
              </a:rPr>
              <a:t>DARPAN NMS for network monitoring and management</a:t>
            </a:r>
          </a:p>
          <a:p>
            <a:pPr marL="285750" lvl="0" indent="-285750">
              <a:buFont typeface="Arial" panose="020B0604020202020204" pitchFamily="34" charset="0"/>
              <a:buChar char="•"/>
            </a:pPr>
            <a:r>
              <a:rPr lang="en-IN" sz="1600" dirty="0" smtClean="0">
                <a:solidFill>
                  <a:schemeClr val="tx1">
                    <a:lumMod val="75000"/>
                    <a:lumOff val="25000"/>
                  </a:schemeClr>
                </a:solidFill>
              </a:rPr>
              <a:t>SARAN </a:t>
            </a:r>
            <a:r>
              <a:rPr lang="en-IN" sz="1600" dirty="0" err="1" smtClean="0">
                <a:solidFill>
                  <a:schemeClr val="tx1">
                    <a:lumMod val="75000"/>
                    <a:lumOff val="25000"/>
                  </a:schemeClr>
                </a:solidFill>
              </a:rPr>
              <a:t>Nxt</a:t>
            </a:r>
            <a:r>
              <a:rPr lang="en-IN" sz="1600" dirty="0" smtClean="0">
                <a:solidFill>
                  <a:schemeClr val="tx1">
                    <a:lumMod val="75000"/>
                    <a:lumOff val="25000"/>
                  </a:schemeClr>
                </a:solidFill>
              </a:rPr>
              <a:t> Gen Service Desk for Incident Management</a:t>
            </a:r>
          </a:p>
          <a:p>
            <a:pPr marL="285750" lvl="0" indent="-285750">
              <a:buFont typeface="Arial" panose="020B0604020202020204" pitchFamily="34" charset="0"/>
              <a:buChar char="•"/>
            </a:pPr>
            <a:r>
              <a:rPr lang="en-IN" sz="1600" dirty="0" smtClean="0">
                <a:solidFill>
                  <a:schemeClr val="tx1">
                    <a:lumMod val="75000"/>
                    <a:lumOff val="25000"/>
                  </a:schemeClr>
                </a:solidFill>
              </a:rPr>
              <a:t>Honey- Net for Threat Management</a:t>
            </a:r>
          </a:p>
          <a:p>
            <a:pPr marL="285750" lvl="0" indent="-285750">
              <a:buFont typeface="Arial" panose="020B0604020202020204" pitchFamily="34" charset="0"/>
              <a:buChar char="•"/>
            </a:pPr>
            <a:r>
              <a:rPr lang="en-IN" sz="1600" dirty="0" err="1" smtClean="0">
                <a:solidFill>
                  <a:schemeClr val="tx1">
                    <a:lumMod val="75000"/>
                    <a:lumOff val="25000"/>
                  </a:schemeClr>
                </a:solidFill>
              </a:rPr>
              <a:t>eSign</a:t>
            </a:r>
            <a:r>
              <a:rPr lang="en-IN" sz="1600" dirty="0" smtClean="0">
                <a:solidFill>
                  <a:schemeClr val="tx1">
                    <a:lumMod val="75000"/>
                    <a:lumOff val="25000"/>
                  </a:schemeClr>
                </a:solidFill>
              </a:rPr>
              <a:t>  for digital signature / </a:t>
            </a:r>
            <a:r>
              <a:rPr lang="en-IN" sz="1600" dirty="0" err="1" smtClean="0">
                <a:solidFill>
                  <a:schemeClr val="tx1">
                    <a:lumMod val="75000"/>
                    <a:lumOff val="25000"/>
                  </a:schemeClr>
                </a:solidFill>
              </a:rPr>
              <a:t>ePraman</a:t>
            </a:r>
            <a:r>
              <a:rPr lang="en-IN" sz="1600" dirty="0" smtClean="0">
                <a:solidFill>
                  <a:schemeClr val="tx1">
                    <a:lumMod val="75000"/>
                    <a:lumOff val="25000"/>
                  </a:schemeClr>
                </a:solidFill>
              </a:rPr>
              <a:t> for single sign-on, multifactor authentication</a:t>
            </a:r>
          </a:p>
          <a:p>
            <a:pPr marL="285750" lvl="0" indent="-285750">
              <a:buFont typeface="Arial" panose="020B0604020202020204" pitchFamily="34" charset="0"/>
              <a:buChar char="•"/>
            </a:pPr>
            <a:r>
              <a:rPr lang="en-IN" sz="1600" dirty="0" smtClean="0">
                <a:solidFill>
                  <a:schemeClr val="tx1">
                    <a:lumMod val="75000"/>
                    <a:lumOff val="25000"/>
                  </a:schemeClr>
                </a:solidFill>
              </a:rPr>
              <a:t>ISEA – </a:t>
            </a:r>
            <a:r>
              <a:rPr lang="en-IN" sz="1600" dirty="0" err="1" smtClean="0">
                <a:solidFill>
                  <a:schemeClr val="tx1">
                    <a:lumMod val="75000"/>
                    <a:lumOff val="25000"/>
                  </a:schemeClr>
                </a:solidFill>
              </a:rPr>
              <a:t>Meghshishak</a:t>
            </a:r>
            <a:r>
              <a:rPr lang="en-IN" sz="1600" dirty="0" smtClean="0">
                <a:solidFill>
                  <a:schemeClr val="tx1">
                    <a:lumMod val="75000"/>
                    <a:lumOff val="25000"/>
                  </a:schemeClr>
                </a:solidFill>
              </a:rPr>
              <a:t> for Information Security Training</a:t>
            </a:r>
          </a:p>
          <a:p>
            <a:pPr marL="285750" lvl="0" indent="-285750">
              <a:buFont typeface="Arial" panose="020B0604020202020204" pitchFamily="34" charset="0"/>
              <a:buChar char="•"/>
            </a:pPr>
            <a:r>
              <a:rPr lang="en-IN" dirty="0" smtClean="0">
                <a:solidFill>
                  <a:schemeClr val="tx1">
                    <a:lumMod val="75000"/>
                    <a:lumOff val="25000"/>
                  </a:schemeClr>
                </a:solidFill>
              </a:rPr>
              <a:t>………………………………………………...</a:t>
            </a:r>
          </a:p>
          <a:p>
            <a:pPr marL="285750" lvl="0" indent="-285750">
              <a:buFont typeface="Arial" panose="020B0604020202020204" pitchFamily="34" charset="0"/>
              <a:buChar char="•"/>
            </a:pPr>
            <a:endParaRPr lang="en-IN" dirty="0" smtClean="0">
              <a:solidFill>
                <a:schemeClr val="tx1">
                  <a:lumMod val="75000"/>
                  <a:lumOff val="25000"/>
                </a:schemeClr>
              </a:solidFill>
            </a:endParaRPr>
          </a:p>
          <a:p>
            <a:pPr lvl="0"/>
            <a:endParaRPr lang="en-IN" dirty="0">
              <a:solidFill>
                <a:schemeClr val="tx1">
                  <a:lumMod val="75000"/>
                  <a:lumOff val="25000"/>
                </a:schemeClr>
              </a:solidFill>
            </a:endParaRPr>
          </a:p>
        </p:txBody>
      </p:sp>
      <p:sp>
        <p:nvSpPr>
          <p:cNvPr id="6" name="Rectangle 5"/>
          <p:cNvSpPr/>
          <p:nvPr/>
        </p:nvSpPr>
        <p:spPr>
          <a:xfrm>
            <a:off x="838203" y="1546556"/>
            <a:ext cx="3780000" cy="223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7" name="Isosceles Triangle 6"/>
          <p:cNvSpPr/>
          <p:nvPr/>
        </p:nvSpPr>
        <p:spPr>
          <a:xfrm rot="16200000">
            <a:off x="849724" y="1435369"/>
            <a:ext cx="99667" cy="122708"/>
          </a:xfrm>
          <a:prstGeom prst="triangle">
            <a:avLst>
              <a:gd name="adj" fmla="val 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8" name="Oval 7"/>
          <p:cNvSpPr>
            <a:spLocks noChangeAspect="1"/>
          </p:cNvSpPr>
          <p:nvPr/>
        </p:nvSpPr>
        <p:spPr>
          <a:xfrm>
            <a:off x="962770" y="1536724"/>
            <a:ext cx="241700" cy="241700"/>
          </a:xfrm>
          <a:prstGeom prst="ellipse">
            <a:avLst/>
          </a:prstGeom>
          <a:solidFill>
            <a:schemeClr val="bg2">
              <a:lumMod val="75000"/>
            </a:schemeClr>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ea typeface="+mn-ea"/>
                <a:cs typeface="+mn-cs"/>
              </a:rPr>
              <a:t>1</a:t>
            </a:r>
          </a:p>
        </p:txBody>
      </p:sp>
      <p:grpSp>
        <p:nvGrpSpPr>
          <p:cNvPr id="9" name="Group 8"/>
          <p:cNvGrpSpPr/>
          <p:nvPr/>
        </p:nvGrpSpPr>
        <p:grpSpPr>
          <a:xfrm>
            <a:off x="838200" y="3804168"/>
            <a:ext cx="8601634" cy="2491149"/>
            <a:chOff x="746125" y="2855551"/>
            <a:chExt cx="8601634" cy="2491149"/>
          </a:xfrm>
        </p:grpSpPr>
        <p:sp>
          <p:nvSpPr>
            <p:cNvPr id="10" name="Rectangle 9"/>
            <p:cNvSpPr/>
            <p:nvPr/>
          </p:nvSpPr>
          <p:spPr>
            <a:xfrm>
              <a:off x="868832" y="2855551"/>
              <a:ext cx="8478927" cy="2491149"/>
            </a:xfrm>
            <a:prstGeom prst="rect">
              <a:avLst/>
            </a:prstGeom>
            <a:solidFill>
              <a:schemeClr val="bg1">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396000" rtlCol="0" anchor="t"/>
            <a:lstStyle/>
            <a:p>
              <a:pPr lvl="0"/>
              <a:r>
                <a:rPr lang="en-IN" dirty="0">
                  <a:solidFill>
                    <a:schemeClr val="tx1">
                      <a:lumMod val="75000"/>
                      <a:lumOff val="25000"/>
                    </a:schemeClr>
                  </a:solidFill>
                </a:rPr>
                <a:t>Setting up of Security Operations Centre for </a:t>
              </a:r>
              <a:r>
                <a:rPr lang="en-IN" dirty="0" smtClean="0">
                  <a:solidFill>
                    <a:schemeClr val="tx1">
                      <a:lumMod val="75000"/>
                      <a:lumOff val="25000"/>
                    </a:schemeClr>
                  </a:solidFill>
                </a:rPr>
                <a:t>CDAC</a:t>
              </a:r>
            </a:p>
            <a:p>
              <a:pPr marL="285750" lvl="0" indent="-285750">
                <a:buFont typeface="Wingdings" panose="05000000000000000000" pitchFamily="2" charset="2"/>
                <a:buChar char="§"/>
              </a:pPr>
              <a:r>
                <a:rPr lang="en-IN" dirty="0">
                  <a:solidFill>
                    <a:schemeClr val="tx1">
                      <a:lumMod val="75000"/>
                      <a:lumOff val="25000"/>
                    </a:schemeClr>
                  </a:solidFill>
                </a:rPr>
                <a:t>Tender published and Technical bids evaluation in progress</a:t>
              </a:r>
            </a:p>
            <a:p>
              <a:pPr marL="285750" lvl="0" indent="-285750">
                <a:buFont typeface="Wingdings" panose="05000000000000000000" pitchFamily="2" charset="2"/>
                <a:buChar char="§"/>
              </a:pPr>
              <a:r>
                <a:rPr lang="en-IN" dirty="0">
                  <a:solidFill>
                    <a:schemeClr val="tx1">
                      <a:lumMod val="75000"/>
                      <a:lumOff val="25000"/>
                    </a:schemeClr>
                  </a:solidFill>
                </a:rPr>
                <a:t>Team members trained for security operations on 24X7 basis</a:t>
              </a:r>
            </a:p>
            <a:p>
              <a:pPr marL="742950" lvl="1" indent="-285750">
                <a:buFont typeface="Arial" panose="020B0604020202020204" pitchFamily="34" charset="0"/>
                <a:buChar char="•"/>
              </a:pPr>
              <a:r>
                <a:rPr lang="en-IN" dirty="0">
                  <a:solidFill>
                    <a:schemeClr val="tx1">
                      <a:lumMod val="75000"/>
                      <a:lumOff val="25000"/>
                    </a:schemeClr>
                  </a:solidFill>
                </a:rPr>
                <a:t>Level 3 Analyst  - SANS Certified ( 1 Member)</a:t>
              </a:r>
            </a:p>
            <a:p>
              <a:pPr marL="742950" lvl="1" indent="-285750">
                <a:buFont typeface="Arial" panose="020B0604020202020204" pitchFamily="34" charset="0"/>
                <a:buChar char="•"/>
              </a:pPr>
              <a:r>
                <a:rPr lang="en-IN" dirty="0">
                  <a:solidFill>
                    <a:schemeClr val="tx1">
                      <a:lumMod val="75000"/>
                      <a:lumOff val="25000"/>
                    </a:schemeClr>
                  </a:solidFill>
                </a:rPr>
                <a:t>Level 2 Analysts – Trained in HP Arc Sight, RSA </a:t>
              </a:r>
              <a:r>
                <a:rPr lang="en-IN" dirty="0" err="1">
                  <a:solidFill>
                    <a:schemeClr val="tx1">
                      <a:lumMod val="75000"/>
                      <a:lumOff val="25000"/>
                    </a:schemeClr>
                  </a:solidFill>
                </a:rPr>
                <a:t>NetWitness</a:t>
              </a:r>
              <a:r>
                <a:rPr lang="en-IN" dirty="0">
                  <a:solidFill>
                    <a:schemeClr val="tx1">
                      <a:lumMod val="75000"/>
                      <a:lumOff val="25000"/>
                    </a:schemeClr>
                  </a:solidFill>
                </a:rPr>
                <a:t> and Certified SOC Analysts and Certified Ethical Hackers ( 3 Members)</a:t>
              </a:r>
            </a:p>
            <a:p>
              <a:pPr marL="742950" lvl="1" indent="-285750">
                <a:buFont typeface="Arial" panose="020B0604020202020204" pitchFamily="34" charset="0"/>
                <a:buChar char="•"/>
              </a:pPr>
              <a:r>
                <a:rPr lang="en-IN" dirty="0">
                  <a:solidFill>
                    <a:schemeClr val="tx1">
                      <a:lumMod val="75000"/>
                      <a:lumOff val="25000"/>
                    </a:schemeClr>
                  </a:solidFill>
                </a:rPr>
                <a:t>Level 1 Analysts – Certified SOC Analysts ( 12 Members)</a:t>
              </a:r>
            </a:p>
            <a:p>
              <a:pPr lvl="0"/>
              <a:endParaRPr lang="en-IN" dirty="0">
                <a:solidFill>
                  <a:schemeClr val="tx1">
                    <a:lumMod val="75000"/>
                    <a:lumOff val="25000"/>
                  </a:schemeClr>
                </a:solidFill>
              </a:endParaRPr>
            </a:p>
          </p:txBody>
        </p:sp>
        <p:sp>
          <p:nvSpPr>
            <p:cNvPr id="11" name="Rectangle 10"/>
            <p:cNvSpPr/>
            <p:nvPr/>
          </p:nvSpPr>
          <p:spPr>
            <a:xfrm>
              <a:off x="746125" y="2955949"/>
              <a:ext cx="3780000" cy="223106"/>
            </a:xfrm>
            <a:prstGeom prst="rect">
              <a:avLst/>
            </a:prstGeom>
            <a:solidFill>
              <a:srgbClr val="60CBD6"/>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2" name="Isosceles Triangle 11"/>
            <p:cNvSpPr/>
            <p:nvPr/>
          </p:nvSpPr>
          <p:spPr>
            <a:xfrm rot="16200000">
              <a:off x="757646" y="2844761"/>
              <a:ext cx="99667" cy="122708"/>
            </a:xfrm>
            <a:prstGeom prst="triangle">
              <a:avLst>
                <a:gd name="adj" fmla="val 0"/>
              </a:avLst>
            </a:prstGeom>
            <a:solidFill>
              <a:srgbClr val="31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Oval 12"/>
            <p:cNvSpPr>
              <a:spLocks noChangeAspect="1"/>
            </p:cNvSpPr>
            <p:nvPr/>
          </p:nvSpPr>
          <p:spPr>
            <a:xfrm>
              <a:off x="870692" y="2946117"/>
              <a:ext cx="241700" cy="241700"/>
            </a:xfrm>
            <a:prstGeom prst="ellipse">
              <a:avLst/>
            </a:prstGeom>
            <a:solidFill>
              <a:schemeClr val="bg2">
                <a:lumMod val="75000"/>
              </a:schemeClr>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a:ea typeface="+mn-ea"/>
                  <a:cs typeface="+mn-cs"/>
                </a:rPr>
                <a:t>2</a:t>
              </a:r>
            </a:p>
          </p:txBody>
        </p:sp>
      </p:grpSp>
    </p:spTree>
    <p:extLst>
      <p:ext uri="{BB962C8B-B14F-4D97-AF65-F5344CB8AC3E}">
        <p14:creationId xmlns:p14="http://schemas.microsoft.com/office/powerpoint/2010/main" val="34986199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NISO may add further contents</a:t>
            </a:r>
            <a:endParaRPr lang="en-IN" dirty="0"/>
          </a:p>
        </p:txBody>
      </p:sp>
      <p:sp>
        <p:nvSpPr>
          <p:cNvPr id="3" name="Content Placeholder 2"/>
          <p:cNvSpPr>
            <a:spLocks noGrp="1"/>
          </p:cNvSpPr>
          <p:nvPr>
            <p:ph idx="1"/>
          </p:nvPr>
        </p:nvSpPr>
        <p:spPr/>
        <p:txBody>
          <a:bodyPr/>
          <a:lstStyle/>
          <a:p>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37</a:t>
            </a:fld>
            <a:endParaRPr lang="en-IN"/>
          </a:p>
        </p:txBody>
      </p:sp>
    </p:spTree>
    <p:extLst>
      <p:ext uri="{BB962C8B-B14F-4D97-AF65-F5344CB8AC3E}">
        <p14:creationId xmlns:p14="http://schemas.microsoft.com/office/powerpoint/2010/main" val="12796717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Way Forward</a:t>
            </a:r>
            <a:endParaRPr lang="en-US" dirty="0"/>
          </a:p>
        </p:txBody>
      </p:sp>
      <p:grpSp>
        <p:nvGrpSpPr>
          <p:cNvPr id="10" name="Group 9"/>
          <p:cNvGrpSpPr/>
          <p:nvPr/>
        </p:nvGrpSpPr>
        <p:grpSpPr>
          <a:xfrm>
            <a:off x="3919162" y="1634166"/>
            <a:ext cx="4316627" cy="4277379"/>
            <a:chOff x="3705709" y="1410206"/>
            <a:chExt cx="4780579" cy="5020167"/>
          </a:xfrm>
        </p:grpSpPr>
        <p:sp>
          <p:nvSpPr>
            <p:cNvPr id="13" name="Freeform 12"/>
            <p:cNvSpPr>
              <a:spLocks noChangeAspect="1"/>
            </p:cNvSpPr>
            <p:nvPr/>
          </p:nvSpPr>
          <p:spPr>
            <a:xfrm>
              <a:off x="5191611" y="1410206"/>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6">
                <a:lumMod val="60000"/>
                <a:lumOff val="4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prstClr val="white"/>
                </a:solidFill>
                <a:effectLst/>
                <a:uLnTx/>
                <a:uFillTx/>
                <a:latin typeface="Calibri"/>
                <a:ea typeface="+mn-ea"/>
                <a:cs typeface="+mn-cs"/>
              </a:endParaRPr>
            </a:p>
          </p:txBody>
        </p:sp>
        <p:sp>
          <p:nvSpPr>
            <p:cNvPr id="14" name="Freeform 13"/>
            <p:cNvSpPr>
              <a:spLocks noChangeAspect="1"/>
            </p:cNvSpPr>
            <p:nvPr/>
          </p:nvSpPr>
          <p:spPr>
            <a:xfrm>
              <a:off x="6677511" y="2272301"/>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prstClr val="white"/>
                </a:solidFill>
                <a:effectLst/>
                <a:uLnTx/>
                <a:uFillTx/>
                <a:latin typeface="Calibri"/>
                <a:ea typeface="+mn-ea"/>
                <a:cs typeface="+mn-cs"/>
              </a:endParaRPr>
            </a:p>
          </p:txBody>
        </p:sp>
        <p:sp>
          <p:nvSpPr>
            <p:cNvPr id="15" name="Freeform 14"/>
            <p:cNvSpPr>
              <a:spLocks noChangeAspect="1"/>
            </p:cNvSpPr>
            <p:nvPr/>
          </p:nvSpPr>
          <p:spPr>
            <a:xfrm>
              <a:off x="6677510" y="3996490"/>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60CBD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prstClr val="white"/>
                </a:solidFill>
                <a:effectLst/>
                <a:uLnTx/>
                <a:uFillTx/>
                <a:latin typeface="Calibri"/>
                <a:ea typeface="+mn-ea"/>
                <a:cs typeface="+mn-cs"/>
              </a:endParaRPr>
            </a:p>
          </p:txBody>
        </p:sp>
        <p:sp>
          <p:nvSpPr>
            <p:cNvPr id="16" name="Freeform 15"/>
            <p:cNvSpPr>
              <a:spLocks noChangeAspect="1"/>
            </p:cNvSpPr>
            <p:nvPr/>
          </p:nvSpPr>
          <p:spPr>
            <a:xfrm>
              <a:off x="5191610" y="4858584"/>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00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prstClr val="white"/>
                </a:solidFill>
                <a:effectLst/>
                <a:uLnTx/>
                <a:uFillTx/>
                <a:latin typeface="Calibri"/>
                <a:ea typeface="+mn-ea"/>
                <a:cs typeface="+mn-cs"/>
              </a:endParaRPr>
            </a:p>
          </p:txBody>
        </p:sp>
        <p:sp>
          <p:nvSpPr>
            <p:cNvPr id="17" name="Freeform 16"/>
            <p:cNvSpPr>
              <a:spLocks noChangeAspect="1"/>
            </p:cNvSpPr>
            <p:nvPr/>
          </p:nvSpPr>
          <p:spPr>
            <a:xfrm>
              <a:off x="3705710" y="3998341"/>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chemeClr val="accent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prstClr val="white"/>
                </a:solidFill>
                <a:effectLst/>
                <a:uLnTx/>
                <a:uFillTx/>
                <a:latin typeface="Calibri"/>
                <a:ea typeface="+mn-ea"/>
                <a:cs typeface="+mn-cs"/>
              </a:endParaRPr>
            </a:p>
          </p:txBody>
        </p:sp>
        <p:sp>
          <p:nvSpPr>
            <p:cNvPr id="18" name="Freeform 17"/>
            <p:cNvSpPr>
              <a:spLocks noChangeAspect="1"/>
            </p:cNvSpPr>
            <p:nvPr/>
          </p:nvSpPr>
          <p:spPr>
            <a:xfrm>
              <a:off x="3705709" y="2272300"/>
              <a:ext cx="1808777" cy="1571789"/>
            </a:xfrm>
            <a:custGeom>
              <a:avLst/>
              <a:gdLst>
                <a:gd name="connsiteX0" fmla="*/ 1552073 w 6244389"/>
                <a:gd name="connsiteY0" fmla="*/ 0 h 5426243"/>
                <a:gd name="connsiteX1" fmla="*/ 4704347 w 6244389"/>
                <a:gd name="connsiteY1" fmla="*/ 12032 h 5426243"/>
                <a:gd name="connsiteX2" fmla="*/ 6244389 w 6244389"/>
                <a:gd name="connsiteY2" fmla="*/ 2755232 h 5426243"/>
                <a:gd name="connsiteX3" fmla="*/ 4704347 w 6244389"/>
                <a:gd name="connsiteY3" fmla="*/ 5414211 h 5426243"/>
                <a:gd name="connsiteX4" fmla="*/ 1564105 w 6244389"/>
                <a:gd name="connsiteY4" fmla="*/ 5426243 h 5426243"/>
                <a:gd name="connsiteX5" fmla="*/ 0 w 6244389"/>
                <a:gd name="connsiteY5" fmla="*/ 2731169 h 5426243"/>
                <a:gd name="connsiteX6" fmla="*/ 1552073 w 6244389"/>
                <a:gd name="connsiteY6" fmla="*/ 0 h 542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44389" h="5426243">
                  <a:moveTo>
                    <a:pt x="1552073" y="0"/>
                  </a:moveTo>
                  <a:lnTo>
                    <a:pt x="4704347" y="12032"/>
                  </a:lnTo>
                  <a:lnTo>
                    <a:pt x="6244389" y="2755232"/>
                  </a:lnTo>
                  <a:lnTo>
                    <a:pt x="4704347" y="5414211"/>
                  </a:lnTo>
                  <a:lnTo>
                    <a:pt x="1564105" y="5426243"/>
                  </a:lnTo>
                  <a:lnTo>
                    <a:pt x="0" y="2731169"/>
                  </a:lnTo>
                  <a:lnTo>
                    <a:pt x="1552073" y="0"/>
                  </a:lnTo>
                  <a:close/>
                </a:path>
              </a:pathLst>
            </a:custGeom>
            <a:solidFill>
              <a:srgbClr val="E4A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pSp>
        <p:nvGrpSpPr>
          <p:cNvPr id="21" name="Group 20"/>
          <p:cNvGrpSpPr/>
          <p:nvPr/>
        </p:nvGrpSpPr>
        <p:grpSpPr>
          <a:xfrm rot="10800000">
            <a:off x="1095792" y="5115089"/>
            <a:ext cx="3002065" cy="112331"/>
            <a:chOff x="7333979" y="3192220"/>
            <a:chExt cx="3002065" cy="112331"/>
          </a:xfrm>
        </p:grpSpPr>
        <p:sp>
          <p:nvSpPr>
            <p:cNvPr id="22" name="Oval 21"/>
            <p:cNvSpPr>
              <a:spLocks noChangeAspect="1"/>
            </p:cNvSpPr>
            <p:nvPr/>
          </p:nvSpPr>
          <p:spPr>
            <a:xfrm>
              <a:off x="7333979" y="3192220"/>
              <a:ext cx="112331" cy="112331"/>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3" name="Straight Connector 22"/>
            <p:cNvCxnSpPr>
              <a:stCxn id="22" idx="6"/>
            </p:cNvCxnSpPr>
            <p:nvPr/>
          </p:nvCxnSpPr>
          <p:spPr>
            <a:xfrm rot="10800000" flipH="1">
              <a:off x="7446310" y="3248386"/>
              <a:ext cx="288973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79897" y="5238908"/>
            <a:ext cx="4005845" cy="830997"/>
          </a:xfrm>
          <a:prstGeom prst="rect">
            <a:avLst/>
          </a:prstGeom>
          <a:noFill/>
        </p:spPr>
        <p:txBody>
          <a:bodyPr wrap="square" rtlCol="0">
            <a:spAutoFit/>
          </a:bodyPr>
          <a:lstStyle/>
          <a:p>
            <a:pPr algn="r"/>
            <a:r>
              <a:rPr lang="en-US" sz="2400" dirty="0">
                <a:solidFill>
                  <a:schemeClr val="tx1">
                    <a:lumMod val="65000"/>
                    <a:lumOff val="35000"/>
                  </a:schemeClr>
                </a:solidFill>
              </a:rPr>
              <a:t>Information</a:t>
            </a:r>
            <a:r>
              <a:rPr lang="en-US" sz="2000" dirty="0"/>
              <a:t> </a:t>
            </a:r>
            <a:r>
              <a:rPr lang="en-US" sz="2400" dirty="0">
                <a:solidFill>
                  <a:schemeClr val="tx1">
                    <a:lumMod val="65000"/>
                    <a:lumOff val="35000"/>
                  </a:schemeClr>
                </a:solidFill>
              </a:rPr>
              <a:t>Security Training and Awareness program;</a:t>
            </a:r>
            <a:endParaRPr lang="en-IN" sz="2400" dirty="0">
              <a:solidFill>
                <a:schemeClr val="tx1">
                  <a:lumMod val="65000"/>
                  <a:lumOff val="35000"/>
                </a:schemeClr>
              </a:solidFill>
            </a:endParaRPr>
          </a:p>
        </p:txBody>
      </p:sp>
      <p:grpSp>
        <p:nvGrpSpPr>
          <p:cNvPr id="25" name="Group 24"/>
          <p:cNvGrpSpPr/>
          <p:nvPr/>
        </p:nvGrpSpPr>
        <p:grpSpPr>
          <a:xfrm>
            <a:off x="8391852" y="2981702"/>
            <a:ext cx="3002065" cy="112331"/>
            <a:chOff x="7333979" y="3192220"/>
            <a:chExt cx="3002065" cy="112331"/>
          </a:xfrm>
        </p:grpSpPr>
        <p:sp>
          <p:nvSpPr>
            <p:cNvPr id="26" name="Oval 25"/>
            <p:cNvSpPr>
              <a:spLocks noChangeAspect="1"/>
            </p:cNvSpPr>
            <p:nvPr/>
          </p:nvSpPr>
          <p:spPr>
            <a:xfrm>
              <a:off x="7333979" y="3192220"/>
              <a:ext cx="112331" cy="112331"/>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27" name="Straight Connector 26"/>
            <p:cNvCxnSpPr>
              <a:stCxn id="26" idx="6"/>
            </p:cNvCxnSpPr>
            <p:nvPr/>
          </p:nvCxnSpPr>
          <p:spPr>
            <a:xfrm rot="10800000" flipH="1">
              <a:off x="7446310" y="3248386"/>
              <a:ext cx="288973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8455461" y="3096331"/>
            <a:ext cx="3162428" cy="830997"/>
          </a:xfrm>
          <a:prstGeom prst="rect">
            <a:avLst/>
          </a:prstGeom>
          <a:noFill/>
        </p:spPr>
        <p:txBody>
          <a:bodyPr wrap="square" rtlCol="0">
            <a:spAutoFit/>
          </a:bodyPr>
          <a:lstStyle/>
          <a:p>
            <a:r>
              <a:rPr lang="en-US" sz="2400" dirty="0">
                <a:solidFill>
                  <a:schemeClr val="tx1">
                    <a:lumMod val="65000"/>
                    <a:lumOff val="35000"/>
                  </a:schemeClr>
                </a:solidFill>
              </a:rPr>
              <a:t>Risk Management program;</a:t>
            </a:r>
            <a:endParaRPr lang="en-IN" sz="2400" dirty="0">
              <a:solidFill>
                <a:schemeClr val="tx1">
                  <a:lumMod val="65000"/>
                  <a:lumOff val="35000"/>
                </a:schemeClr>
              </a:solidFill>
            </a:endParaRPr>
          </a:p>
        </p:txBody>
      </p:sp>
      <p:grpSp>
        <p:nvGrpSpPr>
          <p:cNvPr id="37" name="Group 36"/>
          <p:cNvGrpSpPr/>
          <p:nvPr/>
        </p:nvGrpSpPr>
        <p:grpSpPr>
          <a:xfrm>
            <a:off x="6769278" y="5813340"/>
            <a:ext cx="3002065" cy="112331"/>
            <a:chOff x="7333979" y="3192220"/>
            <a:chExt cx="3002065" cy="112331"/>
          </a:xfrm>
        </p:grpSpPr>
        <p:sp>
          <p:nvSpPr>
            <p:cNvPr id="38" name="Oval 37"/>
            <p:cNvSpPr>
              <a:spLocks noChangeAspect="1"/>
            </p:cNvSpPr>
            <p:nvPr/>
          </p:nvSpPr>
          <p:spPr>
            <a:xfrm>
              <a:off x="7333979" y="3192220"/>
              <a:ext cx="112331" cy="112331"/>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39" name="Straight Connector 38"/>
            <p:cNvCxnSpPr>
              <a:stCxn id="38" idx="6"/>
            </p:cNvCxnSpPr>
            <p:nvPr/>
          </p:nvCxnSpPr>
          <p:spPr>
            <a:xfrm rot="10800000" flipH="1">
              <a:off x="7446310" y="3248386"/>
              <a:ext cx="288973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40" name="TextBox 39"/>
          <p:cNvSpPr txBox="1"/>
          <p:nvPr/>
        </p:nvSpPr>
        <p:spPr>
          <a:xfrm>
            <a:off x="6822280" y="5874103"/>
            <a:ext cx="4882039" cy="830997"/>
          </a:xfrm>
          <a:prstGeom prst="rect">
            <a:avLst/>
          </a:prstGeom>
          <a:noFill/>
        </p:spPr>
        <p:txBody>
          <a:bodyPr wrap="square" rtlCol="0">
            <a:spAutoFit/>
          </a:bodyPr>
          <a:lstStyle/>
          <a:p>
            <a:r>
              <a:rPr lang="en-US" sz="2400" dirty="0">
                <a:solidFill>
                  <a:schemeClr val="tx1">
                    <a:lumMod val="65000"/>
                    <a:lumOff val="35000"/>
                  </a:schemeClr>
                </a:solidFill>
              </a:rPr>
              <a:t>Cyber Crisis and Incident Management program;</a:t>
            </a:r>
            <a:endParaRPr lang="en-IN" sz="2400" dirty="0">
              <a:solidFill>
                <a:schemeClr val="tx1">
                  <a:lumMod val="65000"/>
                  <a:lumOff val="35000"/>
                </a:schemeClr>
              </a:solidFill>
            </a:endParaRPr>
          </a:p>
        </p:txBody>
      </p:sp>
      <p:grpSp>
        <p:nvGrpSpPr>
          <p:cNvPr id="41" name="Group 40"/>
          <p:cNvGrpSpPr/>
          <p:nvPr/>
        </p:nvGrpSpPr>
        <p:grpSpPr>
          <a:xfrm>
            <a:off x="6946985" y="1616657"/>
            <a:ext cx="3002065" cy="112331"/>
            <a:chOff x="7333979" y="3192220"/>
            <a:chExt cx="3002065" cy="112331"/>
          </a:xfrm>
        </p:grpSpPr>
        <p:sp>
          <p:nvSpPr>
            <p:cNvPr id="42" name="Oval 41"/>
            <p:cNvSpPr>
              <a:spLocks noChangeAspect="1"/>
            </p:cNvSpPr>
            <p:nvPr/>
          </p:nvSpPr>
          <p:spPr>
            <a:xfrm>
              <a:off x="7333979" y="3192220"/>
              <a:ext cx="112331" cy="112331"/>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43" name="Straight Connector 42"/>
            <p:cNvCxnSpPr>
              <a:stCxn id="42" idx="6"/>
            </p:cNvCxnSpPr>
            <p:nvPr/>
          </p:nvCxnSpPr>
          <p:spPr>
            <a:xfrm rot="10800000" flipH="1">
              <a:off x="7446310" y="3248386"/>
              <a:ext cx="288973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44" name="TextBox 43"/>
          <p:cNvSpPr txBox="1"/>
          <p:nvPr/>
        </p:nvSpPr>
        <p:spPr>
          <a:xfrm>
            <a:off x="6615681" y="1696558"/>
            <a:ext cx="4703918" cy="830997"/>
          </a:xfrm>
          <a:prstGeom prst="rect">
            <a:avLst/>
          </a:prstGeom>
          <a:noFill/>
        </p:spPr>
        <p:txBody>
          <a:bodyPr wrap="square" rtlCol="0">
            <a:spAutoFit/>
          </a:bodyPr>
          <a:lstStyle/>
          <a:p>
            <a:pPr lvl="0" algn="r"/>
            <a:r>
              <a:rPr lang="en-US" sz="2400" dirty="0">
                <a:solidFill>
                  <a:schemeClr val="tx1">
                    <a:lumMod val="65000"/>
                    <a:lumOff val="35000"/>
                  </a:schemeClr>
                </a:solidFill>
              </a:rPr>
              <a:t>Information Security Governance program;</a:t>
            </a:r>
            <a:endParaRPr lang="en-IN" sz="2400" dirty="0">
              <a:solidFill>
                <a:schemeClr val="tx1">
                  <a:lumMod val="65000"/>
                  <a:lumOff val="35000"/>
                </a:schemeClr>
              </a:solidFill>
            </a:endParaRPr>
          </a:p>
        </p:txBody>
      </p:sp>
      <p:grpSp>
        <p:nvGrpSpPr>
          <p:cNvPr id="45" name="Group 44"/>
          <p:cNvGrpSpPr/>
          <p:nvPr/>
        </p:nvGrpSpPr>
        <p:grpSpPr>
          <a:xfrm>
            <a:off x="8069208" y="5087398"/>
            <a:ext cx="3002065" cy="112331"/>
            <a:chOff x="7333979" y="3192220"/>
            <a:chExt cx="3002065" cy="112331"/>
          </a:xfrm>
        </p:grpSpPr>
        <p:sp>
          <p:nvSpPr>
            <p:cNvPr id="46" name="Oval 45"/>
            <p:cNvSpPr>
              <a:spLocks noChangeAspect="1"/>
            </p:cNvSpPr>
            <p:nvPr/>
          </p:nvSpPr>
          <p:spPr>
            <a:xfrm>
              <a:off x="7333979" y="3192220"/>
              <a:ext cx="112331" cy="112331"/>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47" name="Straight Connector 46"/>
            <p:cNvCxnSpPr>
              <a:stCxn id="46" idx="6"/>
            </p:cNvCxnSpPr>
            <p:nvPr/>
          </p:nvCxnSpPr>
          <p:spPr>
            <a:xfrm rot="10800000" flipH="1">
              <a:off x="7446310" y="3248386"/>
              <a:ext cx="288973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48" name="TextBox 47"/>
          <p:cNvSpPr txBox="1"/>
          <p:nvPr/>
        </p:nvSpPr>
        <p:spPr>
          <a:xfrm>
            <a:off x="8328768" y="4288122"/>
            <a:ext cx="3002066" cy="830997"/>
          </a:xfrm>
          <a:prstGeom prst="rect">
            <a:avLst/>
          </a:prstGeom>
          <a:noFill/>
        </p:spPr>
        <p:txBody>
          <a:bodyPr wrap="square" rtlCol="0">
            <a:spAutoFit/>
          </a:bodyPr>
          <a:lstStyle/>
          <a:p>
            <a:r>
              <a:rPr lang="en-US" sz="2400" dirty="0">
                <a:solidFill>
                  <a:schemeClr val="tx1">
                    <a:lumMod val="65000"/>
                    <a:lumOff val="35000"/>
                  </a:schemeClr>
                </a:solidFill>
              </a:rPr>
              <a:t>Business Continuity program;</a:t>
            </a:r>
            <a:endParaRPr lang="en-IN" sz="2400" dirty="0">
              <a:solidFill>
                <a:schemeClr val="tx1">
                  <a:lumMod val="65000"/>
                  <a:lumOff val="35000"/>
                </a:schemeClr>
              </a:solidFill>
            </a:endParaRPr>
          </a:p>
        </p:txBody>
      </p:sp>
      <p:grpSp>
        <p:nvGrpSpPr>
          <p:cNvPr id="49" name="Group 48"/>
          <p:cNvGrpSpPr/>
          <p:nvPr/>
        </p:nvGrpSpPr>
        <p:grpSpPr>
          <a:xfrm rot="10800000">
            <a:off x="868843" y="3006643"/>
            <a:ext cx="3002065" cy="112331"/>
            <a:chOff x="7333979" y="3192220"/>
            <a:chExt cx="3002065" cy="112331"/>
          </a:xfrm>
        </p:grpSpPr>
        <p:sp>
          <p:nvSpPr>
            <p:cNvPr id="50" name="Oval 49"/>
            <p:cNvSpPr>
              <a:spLocks noChangeAspect="1"/>
            </p:cNvSpPr>
            <p:nvPr/>
          </p:nvSpPr>
          <p:spPr>
            <a:xfrm>
              <a:off x="7333979" y="3192220"/>
              <a:ext cx="112331" cy="112331"/>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51" name="Straight Connector 50"/>
            <p:cNvCxnSpPr>
              <a:stCxn id="50" idx="6"/>
            </p:cNvCxnSpPr>
            <p:nvPr/>
          </p:nvCxnSpPr>
          <p:spPr>
            <a:xfrm rot="10800000" flipH="1">
              <a:off x="7446310" y="3248386"/>
              <a:ext cx="288973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52" name="TextBox 51"/>
          <p:cNvSpPr txBox="1"/>
          <p:nvPr/>
        </p:nvSpPr>
        <p:spPr>
          <a:xfrm>
            <a:off x="637952" y="3080972"/>
            <a:ext cx="3061537" cy="830997"/>
          </a:xfrm>
          <a:prstGeom prst="rect">
            <a:avLst/>
          </a:prstGeom>
          <a:noFill/>
        </p:spPr>
        <p:txBody>
          <a:bodyPr wrap="square" rtlCol="0">
            <a:spAutoFit/>
          </a:bodyPr>
          <a:lstStyle/>
          <a:p>
            <a:pPr algn="r"/>
            <a:r>
              <a:rPr lang="en-US" sz="2400" dirty="0">
                <a:solidFill>
                  <a:schemeClr val="tx1">
                    <a:lumMod val="65000"/>
                    <a:lumOff val="35000"/>
                  </a:schemeClr>
                </a:solidFill>
              </a:rPr>
              <a:t>Compliance</a:t>
            </a:r>
            <a:r>
              <a:rPr lang="en-US" sz="2000" dirty="0"/>
              <a:t> </a:t>
            </a:r>
            <a:r>
              <a:rPr lang="en-US" sz="2400" dirty="0">
                <a:solidFill>
                  <a:schemeClr val="tx1">
                    <a:lumMod val="65000"/>
                    <a:lumOff val="35000"/>
                  </a:schemeClr>
                </a:solidFill>
              </a:rPr>
              <a:t>Management program;</a:t>
            </a:r>
            <a:endParaRPr lang="en-IN" sz="2400" dirty="0">
              <a:solidFill>
                <a:schemeClr val="tx1">
                  <a:lumMod val="65000"/>
                  <a:lumOff val="35000"/>
                </a:schemeClr>
              </a:solidFill>
            </a:endParaRPr>
          </a:p>
        </p:txBody>
      </p:sp>
      <p:grpSp>
        <p:nvGrpSpPr>
          <p:cNvPr id="53" name="Group 52"/>
          <p:cNvGrpSpPr/>
          <p:nvPr/>
        </p:nvGrpSpPr>
        <p:grpSpPr>
          <a:xfrm rot="10800000">
            <a:off x="2106020" y="1630651"/>
            <a:ext cx="3002065" cy="112331"/>
            <a:chOff x="7333979" y="3192220"/>
            <a:chExt cx="3002065" cy="112331"/>
          </a:xfrm>
        </p:grpSpPr>
        <p:sp>
          <p:nvSpPr>
            <p:cNvPr id="54" name="Oval 53"/>
            <p:cNvSpPr>
              <a:spLocks noChangeAspect="1"/>
            </p:cNvSpPr>
            <p:nvPr/>
          </p:nvSpPr>
          <p:spPr>
            <a:xfrm>
              <a:off x="7333979" y="3192220"/>
              <a:ext cx="112331" cy="112331"/>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55" name="Straight Connector 54"/>
            <p:cNvCxnSpPr>
              <a:stCxn id="54" idx="6"/>
            </p:cNvCxnSpPr>
            <p:nvPr/>
          </p:nvCxnSpPr>
          <p:spPr>
            <a:xfrm rot="10800000" flipH="1">
              <a:off x="7446310" y="3248386"/>
              <a:ext cx="288973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56" name="TextBox 55"/>
          <p:cNvSpPr txBox="1"/>
          <p:nvPr/>
        </p:nvSpPr>
        <p:spPr>
          <a:xfrm>
            <a:off x="1812063" y="1753451"/>
            <a:ext cx="3183691" cy="461665"/>
          </a:xfrm>
          <a:prstGeom prst="rect">
            <a:avLst/>
          </a:prstGeom>
          <a:noFill/>
        </p:spPr>
        <p:txBody>
          <a:bodyPr wrap="square" rtlCol="0">
            <a:spAutoFit/>
          </a:bodyPr>
          <a:lstStyle/>
          <a:p>
            <a:r>
              <a:rPr lang="en-US" sz="2400" dirty="0">
                <a:solidFill>
                  <a:schemeClr val="tx1">
                    <a:lumMod val="65000"/>
                    <a:lumOff val="35000"/>
                  </a:schemeClr>
                </a:solidFill>
              </a:rPr>
              <a:t>Internal Audit program.</a:t>
            </a:r>
            <a:endParaRPr lang="en-IN" sz="2400" dirty="0">
              <a:solidFill>
                <a:schemeClr val="tx1">
                  <a:lumMod val="65000"/>
                  <a:lumOff val="35000"/>
                </a:schemeClr>
              </a:solidFill>
            </a:endParaRPr>
          </a:p>
        </p:txBody>
      </p:sp>
      <p:grpSp>
        <p:nvGrpSpPr>
          <p:cNvPr id="110" name="Captain" descr="{&quot;Key&quot;:&quot;POWER_USER_SHAPE_ICON&quot;,&quot;Value&quot;:&quot;POWER_USER_SHAPE_ICON_STYLE_1&quot;}"/>
          <p:cNvGrpSpPr>
            <a:grpSpLocks noChangeAspect="1"/>
          </p:cNvGrpSpPr>
          <p:nvPr>
            <p:custDataLst>
              <p:tags r:id="rId2"/>
            </p:custDataLst>
          </p:nvPr>
        </p:nvGrpSpPr>
        <p:grpSpPr>
          <a:xfrm>
            <a:off x="5777149" y="1791302"/>
            <a:ext cx="605732" cy="801080"/>
            <a:chOff x="5456238" y="1760538"/>
            <a:chExt cx="635000" cy="839787"/>
          </a:xfrm>
          <a:solidFill>
            <a:schemeClr val="bg1"/>
          </a:solidFill>
        </p:grpSpPr>
        <p:sp>
          <p:nvSpPr>
            <p:cNvPr id="111" name="Freeform 172"/>
            <p:cNvSpPr>
              <a:spLocks/>
            </p:cNvSpPr>
            <p:nvPr/>
          </p:nvSpPr>
          <p:spPr bwMode="auto">
            <a:xfrm>
              <a:off x="5492751" y="2138363"/>
              <a:ext cx="561975" cy="303213"/>
            </a:xfrm>
            <a:custGeom>
              <a:avLst/>
              <a:gdLst>
                <a:gd name="T0" fmla="*/ 491 w 736"/>
                <a:gd name="T1" fmla="*/ 0 h 398"/>
                <a:gd name="T2" fmla="*/ 368 w 736"/>
                <a:gd name="T3" fmla="*/ 107 h 398"/>
                <a:gd name="T4" fmla="*/ 245 w 736"/>
                <a:gd name="T5" fmla="*/ 0 h 398"/>
                <a:gd name="T6" fmla="*/ 0 w 736"/>
                <a:gd name="T7" fmla="*/ 258 h 398"/>
                <a:gd name="T8" fmla="*/ 0 w 736"/>
                <a:gd name="T9" fmla="*/ 398 h 398"/>
                <a:gd name="T10" fmla="*/ 61 w 736"/>
                <a:gd name="T11" fmla="*/ 398 h 398"/>
                <a:gd name="T12" fmla="*/ 135 w 736"/>
                <a:gd name="T13" fmla="*/ 285 h 398"/>
                <a:gd name="T14" fmla="*/ 101 w 736"/>
                <a:gd name="T15" fmla="*/ 237 h 398"/>
                <a:gd name="T16" fmla="*/ 126 w 736"/>
                <a:gd name="T17" fmla="*/ 129 h 398"/>
                <a:gd name="T18" fmla="*/ 168 w 736"/>
                <a:gd name="T19" fmla="*/ 118 h 398"/>
                <a:gd name="T20" fmla="*/ 234 w 736"/>
                <a:gd name="T21" fmla="*/ 154 h 398"/>
                <a:gd name="T22" fmla="*/ 263 w 736"/>
                <a:gd name="T23" fmla="*/ 205 h 398"/>
                <a:gd name="T24" fmla="*/ 368 w 736"/>
                <a:gd name="T25" fmla="*/ 187 h 398"/>
                <a:gd name="T26" fmla="*/ 474 w 736"/>
                <a:gd name="T27" fmla="*/ 205 h 398"/>
                <a:gd name="T28" fmla="*/ 503 w 736"/>
                <a:gd name="T29" fmla="*/ 154 h 398"/>
                <a:gd name="T30" fmla="*/ 569 w 736"/>
                <a:gd name="T31" fmla="*/ 118 h 398"/>
                <a:gd name="T32" fmla="*/ 611 w 736"/>
                <a:gd name="T33" fmla="*/ 129 h 398"/>
                <a:gd name="T34" fmla="*/ 635 w 736"/>
                <a:gd name="T35" fmla="*/ 237 h 398"/>
                <a:gd name="T36" fmla="*/ 602 w 736"/>
                <a:gd name="T37" fmla="*/ 285 h 398"/>
                <a:gd name="T38" fmla="*/ 675 w 736"/>
                <a:gd name="T39" fmla="*/ 398 h 398"/>
                <a:gd name="T40" fmla="*/ 736 w 736"/>
                <a:gd name="T41" fmla="*/ 398 h 398"/>
                <a:gd name="T42" fmla="*/ 736 w 736"/>
                <a:gd name="T43" fmla="*/ 258 h 398"/>
                <a:gd name="T44" fmla="*/ 491 w 736"/>
                <a:gd name="T45"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6" h="398">
                  <a:moveTo>
                    <a:pt x="491" y="0"/>
                  </a:moveTo>
                  <a:lnTo>
                    <a:pt x="368" y="107"/>
                  </a:lnTo>
                  <a:lnTo>
                    <a:pt x="245" y="0"/>
                  </a:lnTo>
                  <a:cubicBezTo>
                    <a:pt x="103" y="32"/>
                    <a:pt x="0" y="122"/>
                    <a:pt x="0" y="258"/>
                  </a:cubicBezTo>
                  <a:lnTo>
                    <a:pt x="0" y="398"/>
                  </a:lnTo>
                  <a:lnTo>
                    <a:pt x="61" y="398"/>
                  </a:lnTo>
                  <a:cubicBezTo>
                    <a:pt x="78" y="356"/>
                    <a:pt x="102" y="318"/>
                    <a:pt x="135" y="285"/>
                  </a:cubicBezTo>
                  <a:lnTo>
                    <a:pt x="101" y="237"/>
                  </a:lnTo>
                  <a:cubicBezTo>
                    <a:pt x="79" y="201"/>
                    <a:pt x="90" y="152"/>
                    <a:pt x="126" y="129"/>
                  </a:cubicBezTo>
                  <a:cubicBezTo>
                    <a:pt x="139" y="122"/>
                    <a:pt x="153" y="118"/>
                    <a:pt x="168" y="118"/>
                  </a:cubicBezTo>
                  <a:cubicBezTo>
                    <a:pt x="195" y="118"/>
                    <a:pt x="220" y="131"/>
                    <a:pt x="234" y="154"/>
                  </a:cubicBezTo>
                  <a:lnTo>
                    <a:pt x="263" y="205"/>
                  </a:lnTo>
                  <a:cubicBezTo>
                    <a:pt x="297" y="193"/>
                    <a:pt x="332" y="187"/>
                    <a:pt x="368" y="187"/>
                  </a:cubicBezTo>
                  <a:cubicBezTo>
                    <a:pt x="405" y="187"/>
                    <a:pt x="440" y="193"/>
                    <a:pt x="474" y="205"/>
                  </a:cubicBezTo>
                  <a:lnTo>
                    <a:pt x="503" y="154"/>
                  </a:lnTo>
                  <a:cubicBezTo>
                    <a:pt x="517" y="131"/>
                    <a:pt x="542" y="118"/>
                    <a:pt x="569" y="118"/>
                  </a:cubicBezTo>
                  <a:cubicBezTo>
                    <a:pt x="584" y="118"/>
                    <a:pt x="598" y="122"/>
                    <a:pt x="611" y="129"/>
                  </a:cubicBezTo>
                  <a:cubicBezTo>
                    <a:pt x="647" y="152"/>
                    <a:pt x="658" y="201"/>
                    <a:pt x="635" y="237"/>
                  </a:cubicBezTo>
                  <a:lnTo>
                    <a:pt x="602" y="285"/>
                  </a:lnTo>
                  <a:cubicBezTo>
                    <a:pt x="634" y="318"/>
                    <a:pt x="659" y="356"/>
                    <a:pt x="675" y="398"/>
                  </a:cubicBezTo>
                  <a:lnTo>
                    <a:pt x="736" y="398"/>
                  </a:lnTo>
                  <a:lnTo>
                    <a:pt x="736" y="258"/>
                  </a:lnTo>
                  <a:cubicBezTo>
                    <a:pt x="736" y="122"/>
                    <a:pt x="634" y="32"/>
                    <a:pt x="491"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Oval 173"/>
            <p:cNvSpPr>
              <a:spLocks noChangeArrowheads="1"/>
            </p:cNvSpPr>
            <p:nvPr/>
          </p:nvSpPr>
          <p:spPr bwMode="auto">
            <a:xfrm>
              <a:off x="5610226" y="1760538"/>
              <a:ext cx="327025" cy="3286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174"/>
            <p:cNvSpPr>
              <a:spLocks/>
            </p:cNvSpPr>
            <p:nvPr/>
          </p:nvSpPr>
          <p:spPr bwMode="auto">
            <a:xfrm>
              <a:off x="5616576" y="2387600"/>
              <a:ext cx="314325" cy="204788"/>
            </a:xfrm>
            <a:custGeom>
              <a:avLst/>
              <a:gdLst>
                <a:gd name="T0" fmla="*/ 282 w 413"/>
                <a:gd name="T1" fmla="*/ 165 h 268"/>
                <a:gd name="T2" fmla="*/ 266 w 413"/>
                <a:gd name="T3" fmla="*/ 137 h 268"/>
                <a:gd name="T4" fmla="*/ 340 w 413"/>
                <a:gd name="T5" fmla="*/ 32 h 268"/>
                <a:gd name="T6" fmla="*/ 289 w 413"/>
                <a:gd name="T7" fmla="*/ 0 h 268"/>
                <a:gd name="T8" fmla="*/ 227 w 413"/>
                <a:gd name="T9" fmla="*/ 112 h 268"/>
                <a:gd name="T10" fmla="*/ 206 w 413"/>
                <a:gd name="T11" fmla="*/ 109 h 268"/>
                <a:gd name="T12" fmla="*/ 186 w 413"/>
                <a:gd name="T13" fmla="*/ 112 h 268"/>
                <a:gd name="T14" fmla="*/ 124 w 413"/>
                <a:gd name="T15" fmla="*/ 0 h 268"/>
                <a:gd name="T16" fmla="*/ 73 w 413"/>
                <a:gd name="T17" fmla="*/ 32 h 268"/>
                <a:gd name="T18" fmla="*/ 146 w 413"/>
                <a:gd name="T19" fmla="*/ 137 h 268"/>
                <a:gd name="T20" fmla="*/ 130 w 413"/>
                <a:gd name="T21" fmla="*/ 165 h 268"/>
                <a:gd name="T22" fmla="*/ 3 w 413"/>
                <a:gd name="T23" fmla="*/ 159 h 268"/>
                <a:gd name="T24" fmla="*/ 0 w 413"/>
                <a:gd name="T25" fmla="*/ 189 h 268"/>
                <a:gd name="T26" fmla="*/ 3 w 413"/>
                <a:gd name="T27" fmla="*/ 218 h 268"/>
                <a:gd name="T28" fmla="*/ 130 w 413"/>
                <a:gd name="T29" fmla="*/ 212 h 268"/>
                <a:gd name="T30" fmla="*/ 206 w 413"/>
                <a:gd name="T31" fmla="*/ 268 h 268"/>
                <a:gd name="T32" fmla="*/ 282 w 413"/>
                <a:gd name="T33" fmla="*/ 212 h 268"/>
                <a:gd name="T34" fmla="*/ 410 w 413"/>
                <a:gd name="T35" fmla="*/ 218 h 268"/>
                <a:gd name="T36" fmla="*/ 413 w 413"/>
                <a:gd name="T37" fmla="*/ 189 h 268"/>
                <a:gd name="T38" fmla="*/ 410 w 413"/>
                <a:gd name="T39" fmla="*/ 159 h 268"/>
                <a:gd name="T40" fmla="*/ 282 w 413"/>
                <a:gd name="T41" fmla="*/ 16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3" h="268">
                  <a:moveTo>
                    <a:pt x="282" y="165"/>
                  </a:moveTo>
                  <a:cubicBezTo>
                    <a:pt x="279" y="155"/>
                    <a:pt x="274" y="145"/>
                    <a:pt x="266" y="137"/>
                  </a:cubicBezTo>
                  <a:lnTo>
                    <a:pt x="340" y="32"/>
                  </a:lnTo>
                  <a:cubicBezTo>
                    <a:pt x="325" y="19"/>
                    <a:pt x="308" y="8"/>
                    <a:pt x="289" y="0"/>
                  </a:cubicBezTo>
                  <a:lnTo>
                    <a:pt x="227" y="112"/>
                  </a:lnTo>
                  <a:cubicBezTo>
                    <a:pt x="220" y="110"/>
                    <a:pt x="213" y="109"/>
                    <a:pt x="206" y="109"/>
                  </a:cubicBezTo>
                  <a:cubicBezTo>
                    <a:pt x="199" y="109"/>
                    <a:pt x="192" y="110"/>
                    <a:pt x="186" y="112"/>
                  </a:cubicBezTo>
                  <a:lnTo>
                    <a:pt x="124" y="0"/>
                  </a:lnTo>
                  <a:cubicBezTo>
                    <a:pt x="105" y="8"/>
                    <a:pt x="88" y="19"/>
                    <a:pt x="73" y="32"/>
                  </a:cubicBezTo>
                  <a:lnTo>
                    <a:pt x="146" y="137"/>
                  </a:lnTo>
                  <a:cubicBezTo>
                    <a:pt x="139" y="145"/>
                    <a:pt x="134" y="155"/>
                    <a:pt x="130" y="165"/>
                  </a:cubicBezTo>
                  <a:lnTo>
                    <a:pt x="3" y="159"/>
                  </a:lnTo>
                  <a:cubicBezTo>
                    <a:pt x="1" y="168"/>
                    <a:pt x="0" y="178"/>
                    <a:pt x="0" y="189"/>
                  </a:cubicBezTo>
                  <a:cubicBezTo>
                    <a:pt x="0" y="199"/>
                    <a:pt x="1" y="209"/>
                    <a:pt x="3" y="218"/>
                  </a:cubicBezTo>
                  <a:lnTo>
                    <a:pt x="130" y="212"/>
                  </a:lnTo>
                  <a:cubicBezTo>
                    <a:pt x="140" y="244"/>
                    <a:pt x="171" y="268"/>
                    <a:pt x="206" y="268"/>
                  </a:cubicBezTo>
                  <a:cubicBezTo>
                    <a:pt x="242" y="268"/>
                    <a:pt x="272" y="244"/>
                    <a:pt x="282" y="212"/>
                  </a:cubicBezTo>
                  <a:lnTo>
                    <a:pt x="410" y="218"/>
                  </a:lnTo>
                  <a:cubicBezTo>
                    <a:pt x="412" y="209"/>
                    <a:pt x="413" y="199"/>
                    <a:pt x="413" y="189"/>
                  </a:cubicBezTo>
                  <a:cubicBezTo>
                    <a:pt x="413" y="178"/>
                    <a:pt x="412" y="168"/>
                    <a:pt x="410" y="159"/>
                  </a:cubicBezTo>
                  <a:lnTo>
                    <a:pt x="282" y="1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175"/>
            <p:cNvSpPr>
              <a:spLocks/>
            </p:cNvSpPr>
            <p:nvPr/>
          </p:nvSpPr>
          <p:spPr bwMode="auto">
            <a:xfrm>
              <a:off x="5456238" y="2257425"/>
              <a:ext cx="635000" cy="342900"/>
            </a:xfrm>
            <a:custGeom>
              <a:avLst/>
              <a:gdLst>
                <a:gd name="T0" fmla="*/ 701 w 834"/>
                <a:gd name="T1" fmla="*/ 418 h 450"/>
                <a:gd name="T2" fmla="*/ 705 w 834"/>
                <a:gd name="T3" fmla="*/ 394 h 450"/>
                <a:gd name="T4" fmla="*/ 796 w 834"/>
                <a:gd name="T5" fmla="*/ 398 h 450"/>
                <a:gd name="T6" fmla="*/ 834 w 834"/>
                <a:gd name="T7" fmla="*/ 359 h 450"/>
                <a:gd name="T8" fmla="*/ 796 w 834"/>
                <a:gd name="T9" fmla="*/ 321 h 450"/>
                <a:gd name="T10" fmla="*/ 705 w 834"/>
                <a:gd name="T11" fmla="*/ 325 h 450"/>
                <a:gd name="T12" fmla="*/ 599 w 834"/>
                <a:gd name="T13" fmla="*/ 134 h 450"/>
                <a:gd name="T14" fmla="*/ 651 w 834"/>
                <a:gd name="T15" fmla="*/ 59 h 450"/>
                <a:gd name="T16" fmla="*/ 639 w 834"/>
                <a:gd name="T17" fmla="*/ 6 h 450"/>
                <a:gd name="T18" fmla="*/ 618 w 834"/>
                <a:gd name="T19" fmla="*/ 0 h 450"/>
                <a:gd name="T20" fmla="*/ 585 w 834"/>
                <a:gd name="T21" fmla="*/ 18 h 450"/>
                <a:gd name="T22" fmla="*/ 541 w 834"/>
                <a:gd name="T23" fmla="*/ 98 h 450"/>
                <a:gd name="T24" fmla="*/ 417 w 834"/>
                <a:gd name="T25" fmla="*/ 70 h 450"/>
                <a:gd name="T26" fmla="*/ 294 w 834"/>
                <a:gd name="T27" fmla="*/ 98 h 450"/>
                <a:gd name="T28" fmla="*/ 250 w 834"/>
                <a:gd name="T29" fmla="*/ 18 h 450"/>
                <a:gd name="T30" fmla="*/ 217 w 834"/>
                <a:gd name="T31" fmla="*/ 0 h 450"/>
                <a:gd name="T32" fmla="*/ 196 w 834"/>
                <a:gd name="T33" fmla="*/ 6 h 450"/>
                <a:gd name="T34" fmla="*/ 184 w 834"/>
                <a:gd name="T35" fmla="*/ 59 h 450"/>
                <a:gd name="T36" fmla="*/ 236 w 834"/>
                <a:gd name="T37" fmla="*/ 134 h 450"/>
                <a:gd name="T38" fmla="*/ 130 w 834"/>
                <a:gd name="T39" fmla="*/ 325 h 450"/>
                <a:gd name="T40" fmla="*/ 39 w 834"/>
                <a:gd name="T41" fmla="*/ 321 h 450"/>
                <a:gd name="T42" fmla="*/ 0 w 834"/>
                <a:gd name="T43" fmla="*/ 359 h 450"/>
                <a:gd name="T44" fmla="*/ 39 w 834"/>
                <a:gd name="T45" fmla="*/ 398 h 450"/>
                <a:gd name="T46" fmla="*/ 130 w 834"/>
                <a:gd name="T47" fmla="*/ 394 h 450"/>
                <a:gd name="T48" fmla="*/ 135 w 834"/>
                <a:gd name="T49" fmla="*/ 426 h 450"/>
                <a:gd name="T50" fmla="*/ 169 w 834"/>
                <a:gd name="T51" fmla="*/ 447 h 450"/>
                <a:gd name="T52" fmla="*/ 190 w 834"/>
                <a:gd name="T53" fmla="*/ 413 h 450"/>
                <a:gd name="T54" fmla="*/ 184 w 834"/>
                <a:gd name="T55" fmla="*/ 360 h 450"/>
                <a:gd name="T56" fmla="*/ 417 w 834"/>
                <a:gd name="T57" fmla="*/ 126 h 450"/>
                <a:gd name="T58" fmla="*/ 651 w 834"/>
                <a:gd name="T59" fmla="*/ 360 h 450"/>
                <a:gd name="T60" fmla="*/ 646 w 834"/>
                <a:gd name="T61" fmla="*/ 407 h 450"/>
                <a:gd name="T62" fmla="*/ 668 w 834"/>
                <a:gd name="T63" fmla="*/ 440 h 450"/>
                <a:gd name="T64" fmla="*/ 701 w 834"/>
                <a:gd name="T65" fmla="*/ 418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4" h="450">
                  <a:moveTo>
                    <a:pt x="701" y="418"/>
                  </a:moveTo>
                  <a:cubicBezTo>
                    <a:pt x="703" y="410"/>
                    <a:pt x="704" y="402"/>
                    <a:pt x="705" y="394"/>
                  </a:cubicBezTo>
                  <a:lnTo>
                    <a:pt x="796" y="398"/>
                  </a:lnTo>
                  <a:cubicBezTo>
                    <a:pt x="817" y="398"/>
                    <a:pt x="834" y="381"/>
                    <a:pt x="834" y="359"/>
                  </a:cubicBezTo>
                  <a:cubicBezTo>
                    <a:pt x="834" y="338"/>
                    <a:pt x="817" y="321"/>
                    <a:pt x="796" y="321"/>
                  </a:cubicBezTo>
                  <a:lnTo>
                    <a:pt x="705" y="325"/>
                  </a:lnTo>
                  <a:cubicBezTo>
                    <a:pt x="696" y="248"/>
                    <a:pt x="656" y="180"/>
                    <a:pt x="599" y="134"/>
                  </a:cubicBezTo>
                  <a:lnTo>
                    <a:pt x="651" y="59"/>
                  </a:lnTo>
                  <a:cubicBezTo>
                    <a:pt x="662" y="41"/>
                    <a:pt x="657" y="17"/>
                    <a:pt x="639" y="6"/>
                  </a:cubicBezTo>
                  <a:cubicBezTo>
                    <a:pt x="632" y="2"/>
                    <a:pt x="625" y="0"/>
                    <a:pt x="618" y="0"/>
                  </a:cubicBezTo>
                  <a:cubicBezTo>
                    <a:pt x="605" y="0"/>
                    <a:pt x="592" y="7"/>
                    <a:pt x="585" y="18"/>
                  </a:cubicBezTo>
                  <a:lnTo>
                    <a:pt x="541" y="98"/>
                  </a:lnTo>
                  <a:cubicBezTo>
                    <a:pt x="503" y="80"/>
                    <a:pt x="462" y="70"/>
                    <a:pt x="417" y="70"/>
                  </a:cubicBezTo>
                  <a:cubicBezTo>
                    <a:pt x="373" y="70"/>
                    <a:pt x="331" y="80"/>
                    <a:pt x="294" y="98"/>
                  </a:cubicBezTo>
                  <a:lnTo>
                    <a:pt x="250" y="18"/>
                  </a:lnTo>
                  <a:cubicBezTo>
                    <a:pt x="242" y="7"/>
                    <a:pt x="230" y="0"/>
                    <a:pt x="217" y="0"/>
                  </a:cubicBezTo>
                  <a:cubicBezTo>
                    <a:pt x="210" y="0"/>
                    <a:pt x="203" y="2"/>
                    <a:pt x="196" y="6"/>
                  </a:cubicBezTo>
                  <a:cubicBezTo>
                    <a:pt x="178" y="17"/>
                    <a:pt x="173" y="41"/>
                    <a:pt x="184" y="59"/>
                  </a:cubicBezTo>
                  <a:lnTo>
                    <a:pt x="236" y="134"/>
                  </a:lnTo>
                  <a:cubicBezTo>
                    <a:pt x="179" y="180"/>
                    <a:pt x="139" y="248"/>
                    <a:pt x="130" y="325"/>
                  </a:cubicBezTo>
                  <a:lnTo>
                    <a:pt x="39" y="321"/>
                  </a:lnTo>
                  <a:cubicBezTo>
                    <a:pt x="18" y="321"/>
                    <a:pt x="0" y="338"/>
                    <a:pt x="0" y="359"/>
                  </a:cubicBezTo>
                  <a:cubicBezTo>
                    <a:pt x="0" y="381"/>
                    <a:pt x="18" y="398"/>
                    <a:pt x="39" y="398"/>
                  </a:cubicBezTo>
                  <a:lnTo>
                    <a:pt x="130" y="394"/>
                  </a:lnTo>
                  <a:cubicBezTo>
                    <a:pt x="131" y="405"/>
                    <a:pt x="133" y="415"/>
                    <a:pt x="135" y="426"/>
                  </a:cubicBezTo>
                  <a:cubicBezTo>
                    <a:pt x="140" y="444"/>
                    <a:pt x="155" y="450"/>
                    <a:pt x="169" y="447"/>
                  </a:cubicBezTo>
                  <a:cubicBezTo>
                    <a:pt x="181" y="444"/>
                    <a:pt x="194" y="432"/>
                    <a:pt x="190" y="413"/>
                  </a:cubicBezTo>
                  <a:cubicBezTo>
                    <a:pt x="187" y="396"/>
                    <a:pt x="184" y="378"/>
                    <a:pt x="184" y="360"/>
                  </a:cubicBezTo>
                  <a:cubicBezTo>
                    <a:pt x="184" y="231"/>
                    <a:pt x="289" y="126"/>
                    <a:pt x="417" y="126"/>
                  </a:cubicBezTo>
                  <a:cubicBezTo>
                    <a:pt x="546" y="126"/>
                    <a:pt x="651" y="231"/>
                    <a:pt x="651" y="360"/>
                  </a:cubicBezTo>
                  <a:cubicBezTo>
                    <a:pt x="651" y="375"/>
                    <a:pt x="649" y="391"/>
                    <a:pt x="646" y="407"/>
                  </a:cubicBezTo>
                  <a:cubicBezTo>
                    <a:pt x="643" y="424"/>
                    <a:pt x="655" y="437"/>
                    <a:pt x="668" y="440"/>
                  </a:cubicBezTo>
                  <a:cubicBezTo>
                    <a:pt x="684" y="443"/>
                    <a:pt x="699" y="431"/>
                    <a:pt x="701" y="41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15" name="Climbing" descr="{&quot;Key&quot;:&quot;POWER_USER_SHAPE_ICON&quot;,&quot;Value&quot;:&quot;POWER_USER_SHAPE_ICON_STYLE_1&quot;}"/>
          <p:cNvGrpSpPr>
            <a:grpSpLocks noChangeAspect="1"/>
          </p:cNvGrpSpPr>
          <p:nvPr>
            <p:custDataLst>
              <p:tags r:id="rId3"/>
            </p:custDataLst>
          </p:nvPr>
        </p:nvGrpSpPr>
        <p:grpSpPr bwMode="auto">
          <a:xfrm>
            <a:off x="7059316" y="2701929"/>
            <a:ext cx="669972" cy="673952"/>
            <a:chOff x="2174" y="446"/>
            <a:chExt cx="3367" cy="3387"/>
          </a:xfrm>
          <a:solidFill>
            <a:schemeClr val="bg1"/>
          </a:solidFill>
        </p:grpSpPr>
        <p:sp>
          <p:nvSpPr>
            <p:cNvPr id="116" name="Freeform 210"/>
            <p:cNvSpPr>
              <a:spLocks/>
            </p:cNvSpPr>
            <p:nvPr/>
          </p:nvSpPr>
          <p:spPr bwMode="auto">
            <a:xfrm>
              <a:off x="2212" y="1037"/>
              <a:ext cx="2227" cy="2796"/>
            </a:xfrm>
            <a:custGeom>
              <a:avLst/>
              <a:gdLst>
                <a:gd name="T0" fmla="*/ 128 w 805"/>
                <a:gd name="T1" fmla="*/ 309 h 1009"/>
                <a:gd name="T2" fmla="*/ 116 w 805"/>
                <a:gd name="T3" fmla="*/ 346 h 1009"/>
                <a:gd name="T4" fmla="*/ 114 w 805"/>
                <a:gd name="T5" fmla="*/ 366 h 1009"/>
                <a:gd name="T6" fmla="*/ 119 w 805"/>
                <a:gd name="T7" fmla="*/ 674 h 1009"/>
                <a:gd name="T8" fmla="*/ 13 w 805"/>
                <a:gd name="T9" fmla="*/ 902 h 1009"/>
                <a:gd name="T10" fmla="*/ 6 w 805"/>
                <a:gd name="T11" fmla="*/ 925 h 1009"/>
                <a:gd name="T12" fmla="*/ 63 w 805"/>
                <a:gd name="T13" fmla="*/ 1004 h 1009"/>
                <a:gd name="T14" fmla="*/ 134 w 805"/>
                <a:gd name="T15" fmla="*/ 969 h 1009"/>
                <a:gd name="T16" fmla="*/ 251 w 805"/>
                <a:gd name="T17" fmla="*/ 719 h 1009"/>
                <a:gd name="T18" fmla="*/ 257 w 805"/>
                <a:gd name="T19" fmla="*/ 700 h 1009"/>
                <a:gd name="T20" fmla="*/ 257 w 805"/>
                <a:gd name="T21" fmla="*/ 691 h 1009"/>
                <a:gd name="T22" fmla="*/ 256 w 805"/>
                <a:gd name="T23" fmla="*/ 501 h 1009"/>
                <a:gd name="T24" fmla="*/ 436 w 805"/>
                <a:gd name="T25" fmla="*/ 579 h 1009"/>
                <a:gd name="T26" fmla="*/ 465 w 805"/>
                <a:gd name="T27" fmla="*/ 765 h 1009"/>
                <a:gd name="T28" fmla="*/ 522 w 805"/>
                <a:gd name="T29" fmla="*/ 818 h 1009"/>
                <a:gd name="T30" fmla="*/ 601 w 805"/>
                <a:gd name="T31" fmla="*/ 760 h 1009"/>
                <a:gd name="T32" fmla="*/ 601 w 805"/>
                <a:gd name="T33" fmla="*/ 741 h 1009"/>
                <a:gd name="T34" fmla="*/ 566 w 805"/>
                <a:gd name="T35" fmla="*/ 517 h 1009"/>
                <a:gd name="T36" fmla="*/ 527 w 805"/>
                <a:gd name="T37" fmla="*/ 467 h 1009"/>
                <a:gd name="T38" fmla="*/ 366 w 805"/>
                <a:gd name="T39" fmla="*/ 396 h 1009"/>
                <a:gd name="T40" fmla="*/ 469 w 805"/>
                <a:gd name="T41" fmla="*/ 218 h 1009"/>
                <a:gd name="T42" fmla="*/ 519 w 805"/>
                <a:gd name="T43" fmla="*/ 282 h 1009"/>
                <a:gd name="T44" fmla="*/ 539 w 805"/>
                <a:gd name="T45" fmla="*/ 296 h 1009"/>
                <a:gd name="T46" fmla="*/ 732 w 805"/>
                <a:gd name="T47" fmla="*/ 353 h 1009"/>
                <a:gd name="T48" fmla="*/ 794 w 805"/>
                <a:gd name="T49" fmla="*/ 320 h 1009"/>
                <a:gd name="T50" fmla="*/ 764 w 805"/>
                <a:gd name="T51" fmla="*/ 249 h 1009"/>
                <a:gd name="T52" fmla="*/ 761 w 805"/>
                <a:gd name="T53" fmla="*/ 248 h 1009"/>
                <a:gd name="T54" fmla="*/ 593 w 805"/>
                <a:gd name="T55" fmla="*/ 198 h 1009"/>
                <a:gd name="T56" fmla="*/ 467 w 805"/>
                <a:gd name="T57" fmla="*/ 47 h 1009"/>
                <a:gd name="T58" fmla="*/ 393 w 805"/>
                <a:gd name="T59" fmla="*/ 8 h 1009"/>
                <a:gd name="T60" fmla="*/ 268 w 805"/>
                <a:gd name="T61" fmla="*/ 66 h 1009"/>
                <a:gd name="T62" fmla="*/ 128 w 805"/>
                <a:gd name="T63" fmla="*/ 309 h 1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05" h="1009">
                  <a:moveTo>
                    <a:pt x="128" y="309"/>
                  </a:moveTo>
                  <a:cubicBezTo>
                    <a:pt x="122" y="320"/>
                    <a:pt x="118" y="332"/>
                    <a:pt x="116" y="346"/>
                  </a:cubicBezTo>
                  <a:cubicBezTo>
                    <a:pt x="115" y="353"/>
                    <a:pt x="114" y="359"/>
                    <a:pt x="114" y="366"/>
                  </a:cubicBezTo>
                  <a:lnTo>
                    <a:pt x="119" y="674"/>
                  </a:lnTo>
                  <a:lnTo>
                    <a:pt x="13" y="902"/>
                  </a:lnTo>
                  <a:cubicBezTo>
                    <a:pt x="9" y="909"/>
                    <a:pt x="7" y="917"/>
                    <a:pt x="6" y="925"/>
                  </a:cubicBezTo>
                  <a:cubicBezTo>
                    <a:pt x="0" y="963"/>
                    <a:pt x="26" y="998"/>
                    <a:pt x="63" y="1004"/>
                  </a:cubicBezTo>
                  <a:cubicBezTo>
                    <a:pt x="93" y="1009"/>
                    <a:pt x="121" y="994"/>
                    <a:pt x="134" y="969"/>
                  </a:cubicBezTo>
                  <a:lnTo>
                    <a:pt x="251" y="719"/>
                  </a:lnTo>
                  <a:cubicBezTo>
                    <a:pt x="254" y="713"/>
                    <a:pt x="256" y="707"/>
                    <a:pt x="257" y="700"/>
                  </a:cubicBezTo>
                  <a:cubicBezTo>
                    <a:pt x="257" y="697"/>
                    <a:pt x="257" y="694"/>
                    <a:pt x="257" y="691"/>
                  </a:cubicBezTo>
                  <a:lnTo>
                    <a:pt x="256" y="501"/>
                  </a:lnTo>
                  <a:lnTo>
                    <a:pt x="436" y="579"/>
                  </a:lnTo>
                  <a:lnTo>
                    <a:pt x="465" y="765"/>
                  </a:lnTo>
                  <a:cubicBezTo>
                    <a:pt x="471" y="792"/>
                    <a:pt x="493" y="814"/>
                    <a:pt x="522" y="818"/>
                  </a:cubicBezTo>
                  <a:cubicBezTo>
                    <a:pt x="560" y="824"/>
                    <a:pt x="595" y="798"/>
                    <a:pt x="601" y="760"/>
                  </a:cubicBezTo>
                  <a:cubicBezTo>
                    <a:pt x="602" y="754"/>
                    <a:pt x="602" y="747"/>
                    <a:pt x="601" y="741"/>
                  </a:cubicBezTo>
                  <a:lnTo>
                    <a:pt x="566" y="517"/>
                  </a:lnTo>
                  <a:cubicBezTo>
                    <a:pt x="561" y="495"/>
                    <a:pt x="547" y="477"/>
                    <a:pt x="527" y="467"/>
                  </a:cubicBezTo>
                  <a:lnTo>
                    <a:pt x="366" y="396"/>
                  </a:lnTo>
                  <a:lnTo>
                    <a:pt x="469" y="218"/>
                  </a:lnTo>
                  <a:lnTo>
                    <a:pt x="519" y="282"/>
                  </a:lnTo>
                  <a:cubicBezTo>
                    <a:pt x="524" y="288"/>
                    <a:pt x="531" y="293"/>
                    <a:pt x="539" y="296"/>
                  </a:cubicBezTo>
                  <a:lnTo>
                    <a:pt x="732" y="353"/>
                  </a:lnTo>
                  <a:cubicBezTo>
                    <a:pt x="757" y="358"/>
                    <a:pt x="784" y="345"/>
                    <a:pt x="794" y="320"/>
                  </a:cubicBezTo>
                  <a:cubicBezTo>
                    <a:pt x="805" y="292"/>
                    <a:pt x="792" y="260"/>
                    <a:pt x="764" y="249"/>
                  </a:cubicBezTo>
                  <a:cubicBezTo>
                    <a:pt x="763" y="249"/>
                    <a:pt x="762" y="248"/>
                    <a:pt x="761" y="248"/>
                  </a:cubicBezTo>
                  <a:lnTo>
                    <a:pt x="593" y="198"/>
                  </a:lnTo>
                  <a:lnTo>
                    <a:pt x="467" y="47"/>
                  </a:lnTo>
                  <a:cubicBezTo>
                    <a:pt x="448" y="27"/>
                    <a:pt x="423" y="12"/>
                    <a:pt x="393" y="8"/>
                  </a:cubicBezTo>
                  <a:cubicBezTo>
                    <a:pt x="342" y="0"/>
                    <a:pt x="294" y="24"/>
                    <a:pt x="268" y="66"/>
                  </a:cubicBezTo>
                  <a:lnTo>
                    <a:pt x="128" y="30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7" name="Freeform 211"/>
            <p:cNvSpPr>
              <a:spLocks/>
            </p:cNvSpPr>
            <p:nvPr/>
          </p:nvSpPr>
          <p:spPr bwMode="auto">
            <a:xfrm>
              <a:off x="3145" y="507"/>
              <a:ext cx="2396" cy="3246"/>
            </a:xfrm>
            <a:custGeom>
              <a:avLst/>
              <a:gdLst>
                <a:gd name="T0" fmla="*/ 345 w 866"/>
                <a:gd name="T1" fmla="*/ 941 h 1171"/>
                <a:gd name="T2" fmla="*/ 333 w 866"/>
                <a:gd name="T3" fmla="*/ 1033 h 1171"/>
                <a:gd name="T4" fmla="*/ 0 w 866"/>
                <a:gd name="T5" fmla="*/ 1114 h 1171"/>
                <a:gd name="T6" fmla="*/ 3 w 866"/>
                <a:gd name="T7" fmla="*/ 1171 h 1171"/>
                <a:gd name="T8" fmla="*/ 814 w 866"/>
                <a:gd name="T9" fmla="*/ 1171 h 1171"/>
                <a:gd name="T10" fmla="*/ 866 w 866"/>
                <a:gd name="T11" fmla="*/ 1119 h 1171"/>
                <a:gd name="T12" fmla="*/ 865 w 866"/>
                <a:gd name="T13" fmla="*/ 26 h 1171"/>
                <a:gd name="T14" fmla="*/ 754 w 866"/>
                <a:gd name="T15" fmla="*/ 0 h 1171"/>
                <a:gd name="T16" fmla="*/ 690 w 866"/>
                <a:gd name="T17" fmla="*/ 288 h 1171"/>
                <a:gd name="T18" fmla="*/ 583 w 866"/>
                <a:gd name="T19" fmla="*/ 332 h 1171"/>
                <a:gd name="T20" fmla="*/ 489 w 866"/>
                <a:gd name="T21" fmla="*/ 597 h 1171"/>
                <a:gd name="T22" fmla="*/ 579 w 866"/>
                <a:gd name="T23" fmla="*/ 800 h 1171"/>
                <a:gd name="T24" fmla="*/ 553 w 866"/>
                <a:gd name="T25" fmla="*/ 878 h 1171"/>
                <a:gd name="T26" fmla="*/ 345 w 866"/>
                <a:gd name="T27" fmla="*/ 941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6" h="1171">
                  <a:moveTo>
                    <a:pt x="345" y="941"/>
                  </a:moveTo>
                  <a:lnTo>
                    <a:pt x="333" y="1033"/>
                  </a:lnTo>
                  <a:lnTo>
                    <a:pt x="0" y="1114"/>
                  </a:lnTo>
                  <a:lnTo>
                    <a:pt x="3" y="1171"/>
                  </a:lnTo>
                  <a:lnTo>
                    <a:pt x="814" y="1171"/>
                  </a:lnTo>
                  <a:cubicBezTo>
                    <a:pt x="843" y="1171"/>
                    <a:pt x="866" y="1147"/>
                    <a:pt x="866" y="1119"/>
                  </a:cubicBezTo>
                  <a:lnTo>
                    <a:pt x="865" y="26"/>
                  </a:lnTo>
                  <a:lnTo>
                    <a:pt x="754" y="0"/>
                  </a:lnTo>
                  <a:lnTo>
                    <a:pt x="690" y="288"/>
                  </a:lnTo>
                  <a:lnTo>
                    <a:pt x="583" y="332"/>
                  </a:lnTo>
                  <a:lnTo>
                    <a:pt x="489" y="597"/>
                  </a:lnTo>
                  <a:lnTo>
                    <a:pt x="579" y="800"/>
                  </a:lnTo>
                  <a:lnTo>
                    <a:pt x="553" y="878"/>
                  </a:lnTo>
                  <a:lnTo>
                    <a:pt x="345" y="94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8" name="Oval 212"/>
            <p:cNvSpPr>
              <a:spLocks noChangeArrowheads="1"/>
            </p:cNvSpPr>
            <p:nvPr/>
          </p:nvSpPr>
          <p:spPr bwMode="auto">
            <a:xfrm>
              <a:off x="3189" y="446"/>
              <a:ext cx="570" cy="574"/>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9" name="Freeform 213"/>
            <p:cNvSpPr>
              <a:spLocks/>
            </p:cNvSpPr>
            <p:nvPr/>
          </p:nvSpPr>
          <p:spPr bwMode="auto">
            <a:xfrm>
              <a:off x="2174" y="851"/>
              <a:ext cx="752" cy="1006"/>
            </a:xfrm>
            <a:custGeom>
              <a:avLst/>
              <a:gdLst>
                <a:gd name="T0" fmla="*/ 264 w 272"/>
                <a:gd name="T1" fmla="*/ 77 h 363"/>
                <a:gd name="T2" fmla="*/ 253 w 272"/>
                <a:gd name="T3" fmla="*/ 37 h 363"/>
                <a:gd name="T4" fmla="*/ 203 w 272"/>
                <a:gd name="T5" fmla="*/ 8 h 363"/>
                <a:gd name="T6" fmla="*/ 163 w 272"/>
                <a:gd name="T7" fmla="*/ 19 h 363"/>
                <a:gd name="T8" fmla="*/ 8 w 272"/>
                <a:gd name="T9" fmla="*/ 285 h 363"/>
                <a:gd name="T10" fmla="*/ 19 w 272"/>
                <a:gd name="T11" fmla="*/ 326 h 363"/>
                <a:gd name="T12" fmla="*/ 69 w 272"/>
                <a:gd name="T13" fmla="*/ 355 h 363"/>
                <a:gd name="T14" fmla="*/ 110 w 272"/>
                <a:gd name="T15" fmla="*/ 344 h 363"/>
                <a:gd name="T16" fmla="*/ 264 w 272"/>
                <a:gd name="T17" fmla="*/ 7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363">
                  <a:moveTo>
                    <a:pt x="264" y="77"/>
                  </a:moveTo>
                  <a:cubicBezTo>
                    <a:pt x="272" y="63"/>
                    <a:pt x="268" y="45"/>
                    <a:pt x="253" y="37"/>
                  </a:cubicBezTo>
                  <a:lnTo>
                    <a:pt x="203" y="8"/>
                  </a:lnTo>
                  <a:cubicBezTo>
                    <a:pt x="189" y="0"/>
                    <a:pt x="171" y="4"/>
                    <a:pt x="163" y="19"/>
                  </a:cubicBezTo>
                  <a:lnTo>
                    <a:pt x="8" y="285"/>
                  </a:lnTo>
                  <a:cubicBezTo>
                    <a:pt x="0" y="299"/>
                    <a:pt x="5" y="317"/>
                    <a:pt x="19" y="326"/>
                  </a:cubicBezTo>
                  <a:lnTo>
                    <a:pt x="69" y="355"/>
                  </a:lnTo>
                  <a:cubicBezTo>
                    <a:pt x="84" y="363"/>
                    <a:pt x="102" y="358"/>
                    <a:pt x="110" y="344"/>
                  </a:cubicBezTo>
                  <a:lnTo>
                    <a:pt x="264" y="7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20" name="Teamwork2" descr="{&quot;Key&quot;:&quot;POWER_USER_SHAPE_ICON&quot;,&quot;Value&quot;:&quot;POWER_USER_SHAPE_ICON_STYLE_1&quot;}"/>
          <p:cNvGrpSpPr>
            <a:grpSpLocks noChangeAspect="1"/>
          </p:cNvGrpSpPr>
          <p:nvPr>
            <p:custDataLst>
              <p:tags r:id="rId4"/>
            </p:custDataLst>
          </p:nvPr>
        </p:nvGrpSpPr>
        <p:grpSpPr>
          <a:xfrm>
            <a:off x="5611631" y="5087398"/>
            <a:ext cx="967649" cy="376395"/>
            <a:chOff x="0" y="1158617"/>
            <a:chExt cx="1958974" cy="762000"/>
          </a:xfrm>
          <a:solidFill>
            <a:schemeClr val="bg1"/>
          </a:solidFill>
        </p:grpSpPr>
        <p:grpSp>
          <p:nvGrpSpPr>
            <p:cNvPr id="121" name="Group 120"/>
            <p:cNvGrpSpPr/>
            <p:nvPr/>
          </p:nvGrpSpPr>
          <p:grpSpPr>
            <a:xfrm>
              <a:off x="0" y="1158617"/>
              <a:ext cx="979487" cy="762000"/>
              <a:chOff x="2293938" y="103188"/>
              <a:chExt cx="979487" cy="762000"/>
            </a:xfrm>
            <a:grpFill/>
          </p:grpSpPr>
          <p:sp>
            <p:nvSpPr>
              <p:cNvPr id="133" name="Freeform 148"/>
              <p:cNvSpPr>
                <a:spLocks/>
              </p:cNvSpPr>
              <p:nvPr/>
            </p:nvSpPr>
            <p:spPr bwMode="auto">
              <a:xfrm>
                <a:off x="2293938" y="395288"/>
                <a:ext cx="85725" cy="38100"/>
              </a:xfrm>
              <a:custGeom>
                <a:avLst/>
                <a:gdLst>
                  <a:gd name="T0" fmla="*/ 48 w 54"/>
                  <a:gd name="T1" fmla="*/ 0 h 24"/>
                  <a:gd name="T2" fmla="*/ 0 w 54"/>
                  <a:gd name="T3" fmla="*/ 0 h 24"/>
                  <a:gd name="T4" fmla="*/ 0 w 54"/>
                  <a:gd name="T5" fmla="*/ 24 h 24"/>
                  <a:gd name="T6" fmla="*/ 54 w 54"/>
                  <a:gd name="T7" fmla="*/ 24 h 24"/>
                  <a:gd name="T8" fmla="*/ 48 w 54"/>
                  <a:gd name="T9" fmla="*/ 0 h 24"/>
                </a:gdLst>
                <a:ahLst/>
                <a:cxnLst>
                  <a:cxn ang="0">
                    <a:pos x="T0" y="T1"/>
                  </a:cxn>
                  <a:cxn ang="0">
                    <a:pos x="T2" y="T3"/>
                  </a:cxn>
                  <a:cxn ang="0">
                    <a:pos x="T4" y="T5"/>
                  </a:cxn>
                  <a:cxn ang="0">
                    <a:pos x="T6" y="T7"/>
                  </a:cxn>
                  <a:cxn ang="0">
                    <a:pos x="T8" y="T9"/>
                  </a:cxn>
                </a:cxnLst>
                <a:rect l="0" t="0" r="r" b="b"/>
                <a:pathLst>
                  <a:path w="54" h="24">
                    <a:moveTo>
                      <a:pt x="48" y="0"/>
                    </a:moveTo>
                    <a:lnTo>
                      <a:pt x="0" y="0"/>
                    </a:lnTo>
                    <a:lnTo>
                      <a:pt x="0" y="24"/>
                    </a:lnTo>
                    <a:lnTo>
                      <a:pt x="54" y="24"/>
                    </a:lnTo>
                    <a:lnTo>
                      <a:pt x="4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149"/>
              <p:cNvSpPr>
                <a:spLocks/>
              </p:cNvSpPr>
              <p:nvPr/>
            </p:nvSpPr>
            <p:spPr bwMode="auto">
              <a:xfrm>
                <a:off x="3143250" y="395288"/>
                <a:ext cx="130175" cy="38100"/>
              </a:xfrm>
              <a:custGeom>
                <a:avLst/>
                <a:gdLst>
                  <a:gd name="T0" fmla="*/ 1 w 171"/>
                  <a:gd name="T1" fmla="*/ 50 h 50"/>
                  <a:gd name="T2" fmla="*/ 171 w 171"/>
                  <a:gd name="T3" fmla="*/ 50 h 50"/>
                  <a:gd name="T4" fmla="*/ 171 w 171"/>
                  <a:gd name="T5" fmla="*/ 0 h 50"/>
                  <a:gd name="T6" fmla="*/ 0 w 171"/>
                  <a:gd name="T7" fmla="*/ 0 h 50"/>
                  <a:gd name="T8" fmla="*/ 1 w 171"/>
                  <a:gd name="T9" fmla="*/ 50 h 50"/>
                </a:gdLst>
                <a:ahLst/>
                <a:cxnLst>
                  <a:cxn ang="0">
                    <a:pos x="T0" y="T1"/>
                  </a:cxn>
                  <a:cxn ang="0">
                    <a:pos x="T2" y="T3"/>
                  </a:cxn>
                  <a:cxn ang="0">
                    <a:pos x="T4" y="T5"/>
                  </a:cxn>
                  <a:cxn ang="0">
                    <a:pos x="T6" y="T7"/>
                  </a:cxn>
                  <a:cxn ang="0">
                    <a:pos x="T8" y="T9"/>
                  </a:cxn>
                </a:cxnLst>
                <a:rect l="0" t="0" r="r" b="b"/>
                <a:pathLst>
                  <a:path w="171" h="50">
                    <a:moveTo>
                      <a:pt x="1" y="50"/>
                    </a:moveTo>
                    <a:lnTo>
                      <a:pt x="171" y="50"/>
                    </a:lnTo>
                    <a:lnTo>
                      <a:pt x="171" y="0"/>
                    </a:lnTo>
                    <a:lnTo>
                      <a:pt x="0" y="0"/>
                    </a:lnTo>
                    <a:cubicBezTo>
                      <a:pt x="5" y="16"/>
                      <a:pt x="5" y="33"/>
                      <a:pt x="1" y="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150"/>
              <p:cNvSpPr>
                <a:spLocks/>
              </p:cNvSpPr>
              <p:nvPr/>
            </p:nvSpPr>
            <p:spPr bwMode="auto">
              <a:xfrm>
                <a:off x="2595563" y="452438"/>
                <a:ext cx="115888" cy="46038"/>
              </a:xfrm>
              <a:custGeom>
                <a:avLst/>
                <a:gdLst>
                  <a:gd name="T0" fmla="*/ 0 w 151"/>
                  <a:gd name="T1" fmla="*/ 0 h 60"/>
                  <a:gd name="T2" fmla="*/ 10 w 151"/>
                  <a:gd name="T3" fmla="*/ 32 h 60"/>
                  <a:gd name="T4" fmla="*/ 35 w 151"/>
                  <a:gd name="T5" fmla="*/ 60 h 60"/>
                  <a:gd name="T6" fmla="*/ 151 w 151"/>
                  <a:gd name="T7" fmla="*/ 59 h 60"/>
                  <a:gd name="T8" fmla="*/ 144 w 151"/>
                  <a:gd name="T9" fmla="*/ 33 h 60"/>
                  <a:gd name="T10" fmla="*/ 0 w 151"/>
                  <a:gd name="T11" fmla="*/ 0 h 60"/>
                </a:gdLst>
                <a:ahLst/>
                <a:cxnLst>
                  <a:cxn ang="0">
                    <a:pos x="T0" y="T1"/>
                  </a:cxn>
                  <a:cxn ang="0">
                    <a:pos x="T2" y="T3"/>
                  </a:cxn>
                  <a:cxn ang="0">
                    <a:pos x="T4" y="T5"/>
                  </a:cxn>
                  <a:cxn ang="0">
                    <a:pos x="T6" y="T7"/>
                  </a:cxn>
                  <a:cxn ang="0">
                    <a:pos x="T8" y="T9"/>
                  </a:cxn>
                  <a:cxn ang="0">
                    <a:pos x="T10" y="T11"/>
                  </a:cxn>
                </a:cxnLst>
                <a:rect l="0" t="0" r="r" b="b"/>
                <a:pathLst>
                  <a:path w="151" h="60">
                    <a:moveTo>
                      <a:pt x="0" y="0"/>
                    </a:moveTo>
                    <a:lnTo>
                      <a:pt x="10" y="32"/>
                    </a:lnTo>
                    <a:lnTo>
                      <a:pt x="35" y="60"/>
                    </a:lnTo>
                    <a:lnTo>
                      <a:pt x="151" y="59"/>
                    </a:lnTo>
                    <a:cubicBezTo>
                      <a:pt x="148" y="51"/>
                      <a:pt x="146" y="42"/>
                      <a:pt x="144" y="33"/>
                    </a:cubicBez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151"/>
              <p:cNvSpPr>
                <a:spLocks/>
              </p:cNvSpPr>
              <p:nvPr/>
            </p:nvSpPr>
            <p:spPr bwMode="auto">
              <a:xfrm>
                <a:off x="2454275" y="666750"/>
                <a:ext cx="146050" cy="198438"/>
              </a:xfrm>
              <a:custGeom>
                <a:avLst/>
                <a:gdLst>
                  <a:gd name="T0" fmla="*/ 105 w 192"/>
                  <a:gd name="T1" fmla="*/ 0 h 260"/>
                  <a:gd name="T2" fmla="*/ 15 w 192"/>
                  <a:gd name="T3" fmla="*/ 175 h 260"/>
                  <a:gd name="T4" fmla="*/ 39 w 192"/>
                  <a:gd name="T5" fmla="*/ 234 h 260"/>
                  <a:gd name="T6" fmla="*/ 106 w 192"/>
                  <a:gd name="T7" fmla="*/ 228 h 260"/>
                  <a:gd name="T8" fmla="*/ 192 w 192"/>
                  <a:gd name="T9" fmla="*/ 91 h 260"/>
                  <a:gd name="T10" fmla="*/ 149 w 192"/>
                  <a:gd name="T11" fmla="*/ 31 h 260"/>
                  <a:gd name="T12" fmla="*/ 105 w 192"/>
                  <a:gd name="T13" fmla="*/ 0 h 260"/>
                </a:gdLst>
                <a:ahLst/>
                <a:cxnLst>
                  <a:cxn ang="0">
                    <a:pos x="T0" y="T1"/>
                  </a:cxn>
                  <a:cxn ang="0">
                    <a:pos x="T2" y="T3"/>
                  </a:cxn>
                  <a:cxn ang="0">
                    <a:pos x="T4" y="T5"/>
                  </a:cxn>
                  <a:cxn ang="0">
                    <a:pos x="T6" y="T7"/>
                  </a:cxn>
                  <a:cxn ang="0">
                    <a:pos x="T8" y="T9"/>
                  </a:cxn>
                  <a:cxn ang="0">
                    <a:pos x="T10" y="T11"/>
                  </a:cxn>
                  <a:cxn ang="0">
                    <a:pos x="T12" y="T13"/>
                  </a:cxn>
                </a:cxnLst>
                <a:rect l="0" t="0" r="r" b="b"/>
                <a:pathLst>
                  <a:path w="192" h="260">
                    <a:moveTo>
                      <a:pt x="105" y="0"/>
                    </a:moveTo>
                    <a:lnTo>
                      <a:pt x="15" y="175"/>
                    </a:lnTo>
                    <a:cubicBezTo>
                      <a:pt x="15" y="175"/>
                      <a:pt x="0" y="211"/>
                      <a:pt x="39" y="234"/>
                    </a:cubicBezTo>
                    <a:cubicBezTo>
                      <a:pt x="82" y="260"/>
                      <a:pt x="106" y="228"/>
                      <a:pt x="106" y="228"/>
                    </a:cubicBezTo>
                    <a:lnTo>
                      <a:pt x="192" y="91"/>
                    </a:lnTo>
                    <a:lnTo>
                      <a:pt x="149" y="31"/>
                    </a:lnTo>
                    <a:cubicBezTo>
                      <a:pt x="141" y="25"/>
                      <a:pt x="124" y="14"/>
                      <a:pt x="105"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152"/>
              <p:cNvSpPr>
                <a:spLocks/>
              </p:cNvSpPr>
              <p:nvPr/>
            </p:nvSpPr>
            <p:spPr bwMode="auto">
              <a:xfrm>
                <a:off x="2387600" y="277813"/>
                <a:ext cx="393700" cy="571500"/>
              </a:xfrm>
              <a:custGeom>
                <a:avLst/>
                <a:gdLst>
                  <a:gd name="T0" fmla="*/ 488 w 515"/>
                  <a:gd name="T1" fmla="*/ 735 h 750"/>
                  <a:gd name="T2" fmla="*/ 502 w 515"/>
                  <a:gd name="T3" fmla="*/ 668 h 750"/>
                  <a:gd name="T4" fmla="*/ 399 w 515"/>
                  <a:gd name="T5" fmla="*/ 446 h 750"/>
                  <a:gd name="T6" fmla="*/ 246 w 515"/>
                  <a:gd name="T7" fmla="*/ 283 h 750"/>
                  <a:gd name="T8" fmla="*/ 213 w 515"/>
                  <a:gd name="T9" fmla="*/ 173 h 750"/>
                  <a:gd name="T10" fmla="*/ 405 w 515"/>
                  <a:gd name="T11" fmla="*/ 217 h 750"/>
                  <a:gd name="T12" fmla="*/ 384 w 515"/>
                  <a:gd name="T13" fmla="*/ 137 h 750"/>
                  <a:gd name="T14" fmla="*/ 379 w 515"/>
                  <a:gd name="T15" fmla="*/ 102 h 750"/>
                  <a:gd name="T16" fmla="*/ 133 w 515"/>
                  <a:gd name="T17" fmla="*/ 22 h 750"/>
                  <a:gd name="T18" fmla="*/ 14 w 515"/>
                  <a:gd name="T19" fmla="*/ 134 h 750"/>
                  <a:gd name="T20" fmla="*/ 74 w 515"/>
                  <a:gd name="T21" fmla="*/ 345 h 750"/>
                  <a:gd name="T22" fmla="*/ 113 w 515"/>
                  <a:gd name="T23" fmla="*/ 400 h 750"/>
                  <a:gd name="T24" fmla="*/ 266 w 515"/>
                  <a:gd name="T25" fmla="*/ 511 h 750"/>
                  <a:gd name="T26" fmla="*/ 421 w 515"/>
                  <a:gd name="T27" fmla="*/ 727 h 750"/>
                  <a:gd name="T28" fmla="*/ 488 w 515"/>
                  <a:gd name="T29" fmla="*/ 735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5" h="750">
                    <a:moveTo>
                      <a:pt x="488" y="735"/>
                    </a:moveTo>
                    <a:cubicBezTo>
                      <a:pt x="511" y="718"/>
                      <a:pt x="515" y="692"/>
                      <a:pt x="502" y="668"/>
                    </a:cubicBezTo>
                    <a:lnTo>
                      <a:pt x="399" y="446"/>
                    </a:lnTo>
                    <a:lnTo>
                      <a:pt x="246" y="283"/>
                    </a:lnTo>
                    <a:lnTo>
                      <a:pt x="213" y="173"/>
                    </a:lnTo>
                    <a:lnTo>
                      <a:pt x="405" y="217"/>
                    </a:lnTo>
                    <a:lnTo>
                      <a:pt x="384" y="137"/>
                    </a:lnTo>
                    <a:cubicBezTo>
                      <a:pt x="381" y="127"/>
                      <a:pt x="379" y="115"/>
                      <a:pt x="379" y="102"/>
                    </a:cubicBezTo>
                    <a:lnTo>
                      <a:pt x="133" y="22"/>
                    </a:lnTo>
                    <a:cubicBezTo>
                      <a:pt x="42" y="0"/>
                      <a:pt x="0" y="76"/>
                      <a:pt x="14" y="134"/>
                    </a:cubicBezTo>
                    <a:cubicBezTo>
                      <a:pt x="23" y="170"/>
                      <a:pt x="54" y="296"/>
                      <a:pt x="74" y="345"/>
                    </a:cubicBezTo>
                    <a:cubicBezTo>
                      <a:pt x="86" y="376"/>
                      <a:pt x="96" y="386"/>
                      <a:pt x="113" y="400"/>
                    </a:cubicBezTo>
                    <a:cubicBezTo>
                      <a:pt x="151" y="431"/>
                      <a:pt x="266" y="511"/>
                      <a:pt x="266" y="511"/>
                    </a:cubicBezTo>
                    <a:lnTo>
                      <a:pt x="421" y="727"/>
                    </a:lnTo>
                    <a:cubicBezTo>
                      <a:pt x="436" y="747"/>
                      <a:pt x="467" y="750"/>
                      <a:pt x="488" y="73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153"/>
              <p:cNvSpPr>
                <a:spLocks/>
              </p:cNvSpPr>
              <p:nvPr/>
            </p:nvSpPr>
            <p:spPr bwMode="auto">
              <a:xfrm>
                <a:off x="2908300" y="447675"/>
                <a:ext cx="117475" cy="42863"/>
              </a:xfrm>
              <a:custGeom>
                <a:avLst/>
                <a:gdLst>
                  <a:gd name="T0" fmla="*/ 5 w 74"/>
                  <a:gd name="T1" fmla="*/ 15 h 27"/>
                  <a:gd name="T2" fmla="*/ 17 w 74"/>
                  <a:gd name="T3" fmla="*/ 27 h 27"/>
                  <a:gd name="T4" fmla="*/ 74 w 74"/>
                  <a:gd name="T5" fmla="*/ 16 h 27"/>
                  <a:gd name="T6" fmla="*/ 0 w 74"/>
                  <a:gd name="T7" fmla="*/ 0 h 27"/>
                  <a:gd name="T8" fmla="*/ 5 w 74"/>
                  <a:gd name="T9" fmla="*/ 15 h 27"/>
                </a:gdLst>
                <a:ahLst/>
                <a:cxnLst>
                  <a:cxn ang="0">
                    <a:pos x="T0" y="T1"/>
                  </a:cxn>
                  <a:cxn ang="0">
                    <a:pos x="T2" y="T3"/>
                  </a:cxn>
                  <a:cxn ang="0">
                    <a:pos x="T4" y="T5"/>
                  </a:cxn>
                  <a:cxn ang="0">
                    <a:pos x="T6" y="T7"/>
                  </a:cxn>
                  <a:cxn ang="0">
                    <a:pos x="T8" y="T9"/>
                  </a:cxn>
                </a:cxnLst>
                <a:rect l="0" t="0" r="r" b="b"/>
                <a:pathLst>
                  <a:path w="74" h="27">
                    <a:moveTo>
                      <a:pt x="5" y="15"/>
                    </a:moveTo>
                    <a:lnTo>
                      <a:pt x="17" y="27"/>
                    </a:lnTo>
                    <a:lnTo>
                      <a:pt x="74" y="16"/>
                    </a:lnTo>
                    <a:lnTo>
                      <a:pt x="0" y="0"/>
                    </a:lnTo>
                    <a:lnTo>
                      <a:pt x="5" y="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154"/>
              <p:cNvSpPr>
                <a:spLocks/>
              </p:cNvSpPr>
              <p:nvPr/>
            </p:nvSpPr>
            <p:spPr bwMode="auto">
              <a:xfrm>
                <a:off x="2986088" y="650875"/>
                <a:ext cx="120650" cy="177800"/>
              </a:xfrm>
              <a:custGeom>
                <a:avLst/>
                <a:gdLst>
                  <a:gd name="T0" fmla="*/ 64 w 158"/>
                  <a:gd name="T1" fmla="*/ 209 h 233"/>
                  <a:gd name="T2" fmla="*/ 131 w 158"/>
                  <a:gd name="T3" fmla="*/ 217 h 233"/>
                  <a:gd name="T4" fmla="*/ 145 w 158"/>
                  <a:gd name="T5" fmla="*/ 151 h 233"/>
                  <a:gd name="T6" fmla="*/ 47 w 158"/>
                  <a:gd name="T7" fmla="*/ 0 h 233"/>
                  <a:gd name="T8" fmla="*/ 0 w 158"/>
                  <a:gd name="T9" fmla="*/ 136 h 233"/>
                  <a:gd name="T10" fmla="*/ 64 w 158"/>
                  <a:gd name="T11" fmla="*/ 209 h 233"/>
                </a:gdLst>
                <a:ahLst/>
                <a:cxnLst>
                  <a:cxn ang="0">
                    <a:pos x="T0" y="T1"/>
                  </a:cxn>
                  <a:cxn ang="0">
                    <a:pos x="T2" y="T3"/>
                  </a:cxn>
                  <a:cxn ang="0">
                    <a:pos x="T4" y="T5"/>
                  </a:cxn>
                  <a:cxn ang="0">
                    <a:pos x="T6" y="T7"/>
                  </a:cxn>
                  <a:cxn ang="0">
                    <a:pos x="T8" y="T9"/>
                  </a:cxn>
                  <a:cxn ang="0">
                    <a:pos x="T10" y="T11"/>
                  </a:cxn>
                </a:cxnLst>
                <a:rect l="0" t="0" r="r" b="b"/>
                <a:pathLst>
                  <a:path w="158" h="233">
                    <a:moveTo>
                      <a:pt x="64" y="209"/>
                    </a:moveTo>
                    <a:cubicBezTo>
                      <a:pt x="82" y="229"/>
                      <a:pt x="108" y="233"/>
                      <a:pt x="131" y="217"/>
                    </a:cubicBezTo>
                    <a:cubicBezTo>
                      <a:pt x="154" y="201"/>
                      <a:pt x="158" y="174"/>
                      <a:pt x="145" y="151"/>
                    </a:cubicBezTo>
                    <a:lnTo>
                      <a:pt x="47" y="0"/>
                    </a:lnTo>
                    <a:lnTo>
                      <a:pt x="0" y="136"/>
                    </a:lnTo>
                    <a:lnTo>
                      <a:pt x="64" y="209"/>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155"/>
              <p:cNvSpPr>
                <a:spLocks/>
              </p:cNvSpPr>
              <p:nvPr/>
            </p:nvSpPr>
            <p:spPr bwMode="auto">
              <a:xfrm>
                <a:off x="2698750" y="271463"/>
                <a:ext cx="420688" cy="582613"/>
              </a:xfrm>
              <a:custGeom>
                <a:avLst/>
                <a:gdLst>
                  <a:gd name="T0" fmla="*/ 298 w 552"/>
                  <a:gd name="T1" fmla="*/ 734 h 764"/>
                  <a:gd name="T2" fmla="*/ 391 w 552"/>
                  <a:gd name="T3" fmla="*/ 465 h 764"/>
                  <a:gd name="T4" fmla="*/ 384 w 552"/>
                  <a:gd name="T5" fmla="*/ 426 h 764"/>
                  <a:gd name="T6" fmla="*/ 247 w 552"/>
                  <a:gd name="T7" fmla="*/ 283 h 764"/>
                  <a:gd name="T8" fmla="*/ 214 w 552"/>
                  <a:gd name="T9" fmla="*/ 173 h 764"/>
                  <a:gd name="T10" fmla="*/ 487 w 552"/>
                  <a:gd name="T11" fmla="*/ 236 h 764"/>
                  <a:gd name="T12" fmla="*/ 542 w 552"/>
                  <a:gd name="T13" fmla="*/ 208 h 764"/>
                  <a:gd name="T14" fmla="*/ 518 w 552"/>
                  <a:gd name="T15" fmla="*/ 147 h 764"/>
                  <a:gd name="T16" fmla="*/ 135 w 552"/>
                  <a:gd name="T17" fmla="*/ 22 h 764"/>
                  <a:gd name="T18" fmla="*/ 16 w 552"/>
                  <a:gd name="T19" fmla="*/ 134 h 764"/>
                  <a:gd name="T20" fmla="*/ 75 w 552"/>
                  <a:gd name="T21" fmla="*/ 346 h 764"/>
                  <a:gd name="T22" fmla="*/ 115 w 552"/>
                  <a:gd name="T23" fmla="*/ 401 h 764"/>
                  <a:gd name="T24" fmla="*/ 251 w 552"/>
                  <a:gd name="T25" fmla="*/ 491 h 764"/>
                  <a:gd name="T26" fmla="*/ 198 w 552"/>
                  <a:gd name="T27" fmla="*/ 703 h 764"/>
                  <a:gd name="T28" fmla="*/ 235 w 552"/>
                  <a:gd name="T29" fmla="*/ 755 h 764"/>
                  <a:gd name="T30" fmla="*/ 298 w 552"/>
                  <a:gd name="T31" fmla="*/ 734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2" h="764">
                    <a:moveTo>
                      <a:pt x="298" y="734"/>
                    </a:moveTo>
                    <a:lnTo>
                      <a:pt x="391" y="465"/>
                    </a:lnTo>
                    <a:cubicBezTo>
                      <a:pt x="396" y="453"/>
                      <a:pt x="392" y="436"/>
                      <a:pt x="384" y="426"/>
                    </a:cubicBezTo>
                    <a:lnTo>
                      <a:pt x="247" y="283"/>
                    </a:lnTo>
                    <a:lnTo>
                      <a:pt x="214" y="173"/>
                    </a:lnTo>
                    <a:lnTo>
                      <a:pt x="487" y="236"/>
                    </a:lnTo>
                    <a:cubicBezTo>
                      <a:pt x="519" y="242"/>
                      <a:pt x="535" y="229"/>
                      <a:pt x="542" y="208"/>
                    </a:cubicBezTo>
                    <a:cubicBezTo>
                      <a:pt x="552" y="181"/>
                      <a:pt x="542" y="159"/>
                      <a:pt x="518" y="147"/>
                    </a:cubicBezTo>
                    <a:lnTo>
                      <a:pt x="135" y="22"/>
                    </a:lnTo>
                    <a:cubicBezTo>
                      <a:pt x="52" y="0"/>
                      <a:pt x="0" y="71"/>
                      <a:pt x="16" y="134"/>
                    </a:cubicBezTo>
                    <a:cubicBezTo>
                      <a:pt x="24" y="170"/>
                      <a:pt x="55" y="296"/>
                      <a:pt x="75" y="346"/>
                    </a:cubicBezTo>
                    <a:cubicBezTo>
                      <a:pt x="87" y="377"/>
                      <a:pt x="97" y="387"/>
                      <a:pt x="115" y="401"/>
                    </a:cubicBezTo>
                    <a:cubicBezTo>
                      <a:pt x="152" y="431"/>
                      <a:pt x="251" y="491"/>
                      <a:pt x="251" y="491"/>
                    </a:cubicBezTo>
                    <a:lnTo>
                      <a:pt x="198" y="703"/>
                    </a:lnTo>
                    <a:cubicBezTo>
                      <a:pt x="198" y="703"/>
                      <a:pt x="191" y="742"/>
                      <a:pt x="235" y="755"/>
                    </a:cubicBezTo>
                    <a:cubicBezTo>
                      <a:pt x="266" y="764"/>
                      <a:pt x="291" y="754"/>
                      <a:pt x="298" y="73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Oval 156"/>
              <p:cNvSpPr>
                <a:spLocks noChangeArrowheads="1"/>
              </p:cNvSpPr>
              <p:nvPr/>
            </p:nvSpPr>
            <p:spPr bwMode="auto">
              <a:xfrm>
                <a:off x="2397125" y="107950"/>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Oval 157"/>
              <p:cNvSpPr>
                <a:spLocks noChangeArrowheads="1"/>
              </p:cNvSpPr>
              <p:nvPr/>
            </p:nvSpPr>
            <p:spPr bwMode="auto">
              <a:xfrm>
                <a:off x="2749550" y="103188"/>
                <a:ext cx="168275" cy="166688"/>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22" name="Group 121"/>
            <p:cNvGrpSpPr/>
            <p:nvPr/>
          </p:nvGrpSpPr>
          <p:grpSpPr>
            <a:xfrm flipH="1">
              <a:off x="979487" y="1158617"/>
              <a:ext cx="979487" cy="762000"/>
              <a:chOff x="2293938" y="103188"/>
              <a:chExt cx="979487" cy="762000"/>
            </a:xfrm>
            <a:grpFill/>
          </p:grpSpPr>
          <p:sp>
            <p:nvSpPr>
              <p:cNvPr id="123" name="Freeform 148"/>
              <p:cNvSpPr>
                <a:spLocks/>
              </p:cNvSpPr>
              <p:nvPr/>
            </p:nvSpPr>
            <p:spPr bwMode="auto">
              <a:xfrm>
                <a:off x="2293938" y="395288"/>
                <a:ext cx="85725" cy="38100"/>
              </a:xfrm>
              <a:custGeom>
                <a:avLst/>
                <a:gdLst>
                  <a:gd name="T0" fmla="*/ 48 w 54"/>
                  <a:gd name="T1" fmla="*/ 0 h 24"/>
                  <a:gd name="T2" fmla="*/ 0 w 54"/>
                  <a:gd name="T3" fmla="*/ 0 h 24"/>
                  <a:gd name="T4" fmla="*/ 0 w 54"/>
                  <a:gd name="T5" fmla="*/ 24 h 24"/>
                  <a:gd name="T6" fmla="*/ 54 w 54"/>
                  <a:gd name="T7" fmla="*/ 24 h 24"/>
                  <a:gd name="T8" fmla="*/ 48 w 54"/>
                  <a:gd name="T9" fmla="*/ 0 h 24"/>
                </a:gdLst>
                <a:ahLst/>
                <a:cxnLst>
                  <a:cxn ang="0">
                    <a:pos x="T0" y="T1"/>
                  </a:cxn>
                  <a:cxn ang="0">
                    <a:pos x="T2" y="T3"/>
                  </a:cxn>
                  <a:cxn ang="0">
                    <a:pos x="T4" y="T5"/>
                  </a:cxn>
                  <a:cxn ang="0">
                    <a:pos x="T6" y="T7"/>
                  </a:cxn>
                  <a:cxn ang="0">
                    <a:pos x="T8" y="T9"/>
                  </a:cxn>
                </a:cxnLst>
                <a:rect l="0" t="0" r="r" b="b"/>
                <a:pathLst>
                  <a:path w="54" h="24">
                    <a:moveTo>
                      <a:pt x="48" y="0"/>
                    </a:moveTo>
                    <a:lnTo>
                      <a:pt x="0" y="0"/>
                    </a:lnTo>
                    <a:lnTo>
                      <a:pt x="0" y="24"/>
                    </a:lnTo>
                    <a:lnTo>
                      <a:pt x="54" y="24"/>
                    </a:lnTo>
                    <a:lnTo>
                      <a:pt x="4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149"/>
              <p:cNvSpPr>
                <a:spLocks/>
              </p:cNvSpPr>
              <p:nvPr/>
            </p:nvSpPr>
            <p:spPr bwMode="auto">
              <a:xfrm>
                <a:off x="3143250" y="395288"/>
                <a:ext cx="130175" cy="38100"/>
              </a:xfrm>
              <a:custGeom>
                <a:avLst/>
                <a:gdLst>
                  <a:gd name="T0" fmla="*/ 1 w 171"/>
                  <a:gd name="T1" fmla="*/ 50 h 50"/>
                  <a:gd name="T2" fmla="*/ 171 w 171"/>
                  <a:gd name="T3" fmla="*/ 50 h 50"/>
                  <a:gd name="T4" fmla="*/ 171 w 171"/>
                  <a:gd name="T5" fmla="*/ 0 h 50"/>
                  <a:gd name="T6" fmla="*/ 0 w 171"/>
                  <a:gd name="T7" fmla="*/ 0 h 50"/>
                  <a:gd name="T8" fmla="*/ 1 w 171"/>
                  <a:gd name="T9" fmla="*/ 50 h 50"/>
                </a:gdLst>
                <a:ahLst/>
                <a:cxnLst>
                  <a:cxn ang="0">
                    <a:pos x="T0" y="T1"/>
                  </a:cxn>
                  <a:cxn ang="0">
                    <a:pos x="T2" y="T3"/>
                  </a:cxn>
                  <a:cxn ang="0">
                    <a:pos x="T4" y="T5"/>
                  </a:cxn>
                  <a:cxn ang="0">
                    <a:pos x="T6" y="T7"/>
                  </a:cxn>
                  <a:cxn ang="0">
                    <a:pos x="T8" y="T9"/>
                  </a:cxn>
                </a:cxnLst>
                <a:rect l="0" t="0" r="r" b="b"/>
                <a:pathLst>
                  <a:path w="171" h="50">
                    <a:moveTo>
                      <a:pt x="1" y="50"/>
                    </a:moveTo>
                    <a:lnTo>
                      <a:pt x="171" y="50"/>
                    </a:lnTo>
                    <a:lnTo>
                      <a:pt x="171" y="0"/>
                    </a:lnTo>
                    <a:lnTo>
                      <a:pt x="0" y="0"/>
                    </a:lnTo>
                    <a:cubicBezTo>
                      <a:pt x="5" y="16"/>
                      <a:pt x="5" y="33"/>
                      <a:pt x="1" y="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150"/>
              <p:cNvSpPr>
                <a:spLocks/>
              </p:cNvSpPr>
              <p:nvPr/>
            </p:nvSpPr>
            <p:spPr bwMode="auto">
              <a:xfrm>
                <a:off x="2595563" y="452438"/>
                <a:ext cx="115888" cy="46038"/>
              </a:xfrm>
              <a:custGeom>
                <a:avLst/>
                <a:gdLst>
                  <a:gd name="T0" fmla="*/ 0 w 151"/>
                  <a:gd name="T1" fmla="*/ 0 h 60"/>
                  <a:gd name="T2" fmla="*/ 10 w 151"/>
                  <a:gd name="T3" fmla="*/ 32 h 60"/>
                  <a:gd name="T4" fmla="*/ 35 w 151"/>
                  <a:gd name="T5" fmla="*/ 60 h 60"/>
                  <a:gd name="T6" fmla="*/ 151 w 151"/>
                  <a:gd name="T7" fmla="*/ 59 h 60"/>
                  <a:gd name="T8" fmla="*/ 144 w 151"/>
                  <a:gd name="T9" fmla="*/ 33 h 60"/>
                  <a:gd name="T10" fmla="*/ 0 w 151"/>
                  <a:gd name="T11" fmla="*/ 0 h 60"/>
                </a:gdLst>
                <a:ahLst/>
                <a:cxnLst>
                  <a:cxn ang="0">
                    <a:pos x="T0" y="T1"/>
                  </a:cxn>
                  <a:cxn ang="0">
                    <a:pos x="T2" y="T3"/>
                  </a:cxn>
                  <a:cxn ang="0">
                    <a:pos x="T4" y="T5"/>
                  </a:cxn>
                  <a:cxn ang="0">
                    <a:pos x="T6" y="T7"/>
                  </a:cxn>
                  <a:cxn ang="0">
                    <a:pos x="T8" y="T9"/>
                  </a:cxn>
                  <a:cxn ang="0">
                    <a:pos x="T10" y="T11"/>
                  </a:cxn>
                </a:cxnLst>
                <a:rect l="0" t="0" r="r" b="b"/>
                <a:pathLst>
                  <a:path w="151" h="60">
                    <a:moveTo>
                      <a:pt x="0" y="0"/>
                    </a:moveTo>
                    <a:lnTo>
                      <a:pt x="10" y="32"/>
                    </a:lnTo>
                    <a:lnTo>
                      <a:pt x="35" y="60"/>
                    </a:lnTo>
                    <a:lnTo>
                      <a:pt x="151" y="59"/>
                    </a:lnTo>
                    <a:cubicBezTo>
                      <a:pt x="148" y="51"/>
                      <a:pt x="146" y="42"/>
                      <a:pt x="144" y="33"/>
                    </a:cubicBezTo>
                    <a:lnTo>
                      <a:pt x="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151"/>
              <p:cNvSpPr>
                <a:spLocks/>
              </p:cNvSpPr>
              <p:nvPr/>
            </p:nvSpPr>
            <p:spPr bwMode="auto">
              <a:xfrm>
                <a:off x="2454275" y="666750"/>
                <a:ext cx="146050" cy="198438"/>
              </a:xfrm>
              <a:custGeom>
                <a:avLst/>
                <a:gdLst>
                  <a:gd name="T0" fmla="*/ 105 w 192"/>
                  <a:gd name="T1" fmla="*/ 0 h 260"/>
                  <a:gd name="T2" fmla="*/ 15 w 192"/>
                  <a:gd name="T3" fmla="*/ 175 h 260"/>
                  <a:gd name="T4" fmla="*/ 39 w 192"/>
                  <a:gd name="T5" fmla="*/ 234 h 260"/>
                  <a:gd name="T6" fmla="*/ 106 w 192"/>
                  <a:gd name="T7" fmla="*/ 228 h 260"/>
                  <a:gd name="T8" fmla="*/ 192 w 192"/>
                  <a:gd name="T9" fmla="*/ 91 h 260"/>
                  <a:gd name="T10" fmla="*/ 149 w 192"/>
                  <a:gd name="T11" fmla="*/ 31 h 260"/>
                  <a:gd name="T12" fmla="*/ 105 w 192"/>
                  <a:gd name="T13" fmla="*/ 0 h 260"/>
                </a:gdLst>
                <a:ahLst/>
                <a:cxnLst>
                  <a:cxn ang="0">
                    <a:pos x="T0" y="T1"/>
                  </a:cxn>
                  <a:cxn ang="0">
                    <a:pos x="T2" y="T3"/>
                  </a:cxn>
                  <a:cxn ang="0">
                    <a:pos x="T4" y="T5"/>
                  </a:cxn>
                  <a:cxn ang="0">
                    <a:pos x="T6" y="T7"/>
                  </a:cxn>
                  <a:cxn ang="0">
                    <a:pos x="T8" y="T9"/>
                  </a:cxn>
                  <a:cxn ang="0">
                    <a:pos x="T10" y="T11"/>
                  </a:cxn>
                  <a:cxn ang="0">
                    <a:pos x="T12" y="T13"/>
                  </a:cxn>
                </a:cxnLst>
                <a:rect l="0" t="0" r="r" b="b"/>
                <a:pathLst>
                  <a:path w="192" h="260">
                    <a:moveTo>
                      <a:pt x="105" y="0"/>
                    </a:moveTo>
                    <a:lnTo>
                      <a:pt x="15" y="175"/>
                    </a:lnTo>
                    <a:cubicBezTo>
                      <a:pt x="15" y="175"/>
                      <a:pt x="0" y="211"/>
                      <a:pt x="39" y="234"/>
                    </a:cubicBezTo>
                    <a:cubicBezTo>
                      <a:pt x="82" y="260"/>
                      <a:pt x="106" y="228"/>
                      <a:pt x="106" y="228"/>
                    </a:cubicBezTo>
                    <a:lnTo>
                      <a:pt x="192" y="91"/>
                    </a:lnTo>
                    <a:lnTo>
                      <a:pt x="149" y="31"/>
                    </a:lnTo>
                    <a:cubicBezTo>
                      <a:pt x="141" y="25"/>
                      <a:pt x="124" y="14"/>
                      <a:pt x="105" y="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152"/>
              <p:cNvSpPr>
                <a:spLocks/>
              </p:cNvSpPr>
              <p:nvPr/>
            </p:nvSpPr>
            <p:spPr bwMode="auto">
              <a:xfrm>
                <a:off x="2387600" y="277813"/>
                <a:ext cx="393700" cy="571500"/>
              </a:xfrm>
              <a:custGeom>
                <a:avLst/>
                <a:gdLst>
                  <a:gd name="T0" fmla="*/ 488 w 515"/>
                  <a:gd name="T1" fmla="*/ 735 h 750"/>
                  <a:gd name="T2" fmla="*/ 502 w 515"/>
                  <a:gd name="T3" fmla="*/ 668 h 750"/>
                  <a:gd name="T4" fmla="*/ 399 w 515"/>
                  <a:gd name="T5" fmla="*/ 446 h 750"/>
                  <a:gd name="T6" fmla="*/ 246 w 515"/>
                  <a:gd name="T7" fmla="*/ 283 h 750"/>
                  <a:gd name="T8" fmla="*/ 213 w 515"/>
                  <a:gd name="T9" fmla="*/ 173 h 750"/>
                  <a:gd name="T10" fmla="*/ 405 w 515"/>
                  <a:gd name="T11" fmla="*/ 217 h 750"/>
                  <a:gd name="T12" fmla="*/ 384 w 515"/>
                  <a:gd name="T13" fmla="*/ 137 h 750"/>
                  <a:gd name="T14" fmla="*/ 379 w 515"/>
                  <a:gd name="T15" fmla="*/ 102 h 750"/>
                  <a:gd name="T16" fmla="*/ 133 w 515"/>
                  <a:gd name="T17" fmla="*/ 22 h 750"/>
                  <a:gd name="T18" fmla="*/ 14 w 515"/>
                  <a:gd name="T19" fmla="*/ 134 h 750"/>
                  <a:gd name="T20" fmla="*/ 74 w 515"/>
                  <a:gd name="T21" fmla="*/ 345 h 750"/>
                  <a:gd name="T22" fmla="*/ 113 w 515"/>
                  <a:gd name="T23" fmla="*/ 400 h 750"/>
                  <a:gd name="T24" fmla="*/ 266 w 515"/>
                  <a:gd name="T25" fmla="*/ 511 h 750"/>
                  <a:gd name="T26" fmla="*/ 421 w 515"/>
                  <a:gd name="T27" fmla="*/ 727 h 750"/>
                  <a:gd name="T28" fmla="*/ 488 w 515"/>
                  <a:gd name="T29" fmla="*/ 735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5" h="750">
                    <a:moveTo>
                      <a:pt x="488" y="735"/>
                    </a:moveTo>
                    <a:cubicBezTo>
                      <a:pt x="511" y="718"/>
                      <a:pt x="515" y="692"/>
                      <a:pt x="502" y="668"/>
                    </a:cubicBezTo>
                    <a:lnTo>
                      <a:pt x="399" y="446"/>
                    </a:lnTo>
                    <a:lnTo>
                      <a:pt x="246" y="283"/>
                    </a:lnTo>
                    <a:lnTo>
                      <a:pt x="213" y="173"/>
                    </a:lnTo>
                    <a:lnTo>
                      <a:pt x="405" y="217"/>
                    </a:lnTo>
                    <a:lnTo>
                      <a:pt x="384" y="137"/>
                    </a:lnTo>
                    <a:cubicBezTo>
                      <a:pt x="381" y="127"/>
                      <a:pt x="379" y="115"/>
                      <a:pt x="379" y="102"/>
                    </a:cubicBezTo>
                    <a:lnTo>
                      <a:pt x="133" y="22"/>
                    </a:lnTo>
                    <a:cubicBezTo>
                      <a:pt x="42" y="0"/>
                      <a:pt x="0" y="76"/>
                      <a:pt x="14" y="134"/>
                    </a:cubicBezTo>
                    <a:cubicBezTo>
                      <a:pt x="23" y="170"/>
                      <a:pt x="54" y="296"/>
                      <a:pt x="74" y="345"/>
                    </a:cubicBezTo>
                    <a:cubicBezTo>
                      <a:pt x="86" y="376"/>
                      <a:pt x="96" y="386"/>
                      <a:pt x="113" y="400"/>
                    </a:cubicBezTo>
                    <a:cubicBezTo>
                      <a:pt x="151" y="431"/>
                      <a:pt x="266" y="511"/>
                      <a:pt x="266" y="511"/>
                    </a:cubicBezTo>
                    <a:lnTo>
                      <a:pt x="421" y="727"/>
                    </a:lnTo>
                    <a:cubicBezTo>
                      <a:pt x="436" y="747"/>
                      <a:pt x="467" y="750"/>
                      <a:pt x="488" y="73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153"/>
              <p:cNvSpPr>
                <a:spLocks/>
              </p:cNvSpPr>
              <p:nvPr/>
            </p:nvSpPr>
            <p:spPr bwMode="auto">
              <a:xfrm>
                <a:off x="2908300" y="447675"/>
                <a:ext cx="117475" cy="42863"/>
              </a:xfrm>
              <a:custGeom>
                <a:avLst/>
                <a:gdLst>
                  <a:gd name="T0" fmla="*/ 5 w 74"/>
                  <a:gd name="T1" fmla="*/ 15 h 27"/>
                  <a:gd name="T2" fmla="*/ 17 w 74"/>
                  <a:gd name="T3" fmla="*/ 27 h 27"/>
                  <a:gd name="T4" fmla="*/ 74 w 74"/>
                  <a:gd name="T5" fmla="*/ 16 h 27"/>
                  <a:gd name="T6" fmla="*/ 0 w 74"/>
                  <a:gd name="T7" fmla="*/ 0 h 27"/>
                  <a:gd name="T8" fmla="*/ 5 w 74"/>
                  <a:gd name="T9" fmla="*/ 15 h 27"/>
                </a:gdLst>
                <a:ahLst/>
                <a:cxnLst>
                  <a:cxn ang="0">
                    <a:pos x="T0" y="T1"/>
                  </a:cxn>
                  <a:cxn ang="0">
                    <a:pos x="T2" y="T3"/>
                  </a:cxn>
                  <a:cxn ang="0">
                    <a:pos x="T4" y="T5"/>
                  </a:cxn>
                  <a:cxn ang="0">
                    <a:pos x="T6" y="T7"/>
                  </a:cxn>
                  <a:cxn ang="0">
                    <a:pos x="T8" y="T9"/>
                  </a:cxn>
                </a:cxnLst>
                <a:rect l="0" t="0" r="r" b="b"/>
                <a:pathLst>
                  <a:path w="74" h="27">
                    <a:moveTo>
                      <a:pt x="5" y="15"/>
                    </a:moveTo>
                    <a:lnTo>
                      <a:pt x="17" y="27"/>
                    </a:lnTo>
                    <a:lnTo>
                      <a:pt x="74" y="16"/>
                    </a:lnTo>
                    <a:lnTo>
                      <a:pt x="0" y="0"/>
                    </a:lnTo>
                    <a:lnTo>
                      <a:pt x="5" y="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154"/>
              <p:cNvSpPr>
                <a:spLocks/>
              </p:cNvSpPr>
              <p:nvPr/>
            </p:nvSpPr>
            <p:spPr bwMode="auto">
              <a:xfrm>
                <a:off x="2986088" y="650875"/>
                <a:ext cx="120650" cy="177800"/>
              </a:xfrm>
              <a:custGeom>
                <a:avLst/>
                <a:gdLst>
                  <a:gd name="T0" fmla="*/ 64 w 158"/>
                  <a:gd name="T1" fmla="*/ 209 h 233"/>
                  <a:gd name="T2" fmla="*/ 131 w 158"/>
                  <a:gd name="T3" fmla="*/ 217 h 233"/>
                  <a:gd name="T4" fmla="*/ 145 w 158"/>
                  <a:gd name="T5" fmla="*/ 151 h 233"/>
                  <a:gd name="T6" fmla="*/ 47 w 158"/>
                  <a:gd name="T7" fmla="*/ 0 h 233"/>
                  <a:gd name="T8" fmla="*/ 0 w 158"/>
                  <a:gd name="T9" fmla="*/ 136 h 233"/>
                  <a:gd name="T10" fmla="*/ 64 w 158"/>
                  <a:gd name="T11" fmla="*/ 209 h 233"/>
                </a:gdLst>
                <a:ahLst/>
                <a:cxnLst>
                  <a:cxn ang="0">
                    <a:pos x="T0" y="T1"/>
                  </a:cxn>
                  <a:cxn ang="0">
                    <a:pos x="T2" y="T3"/>
                  </a:cxn>
                  <a:cxn ang="0">
                    <a:pos x="T4" y="T5"/>
                  </a:cxn>
                  <a:cxn ang="0">
                    <a:pos x="T6" y="T7"/>
                  </a:cxn>
                  <a:cxn ang="0">
                    <a:pos x="T8" y="T9"/>
                  </a:cxn>
                  <a:cxn ang="0">
                    <a:pos x="T10" y="T11"/>
                  </a:cxn>
                </a:cxnLst>
                <a:rect l="0" t="0" r="r" b="b"/>
                <a:pathLst>
                  <a:path w="158" h="233">
                    <a:moveTo>
                      <a:pt x="64" y="209"/>
                    </a:moveTo>
                    <a:cubicBezTo>
                      <a:pt x="82" y="229"/>
                      <a:pt x="108" y="233"/>
                      <a:pt x="131" y="217"/>
                    </a:cubicBezTo>
                    <a:cubicBezTo>
                      <a:pt x="154" y="201"/>
                      <a:pt x="158" y="174"/>
                      <a:pt x="145" y="151"/>
                    </a:cubicBezTo>
                    <a:lnTo>
                      <a:pt x="47" y="0"/>
                    </a:lnTo>
                    <a:lnTo>
                      <a:pt x="0" y="136"/>
                    </a:lnTo>
                    <a:lnTo>
                      <a:pt x="64" y="209"/>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155"/>
              <p:cNvSpPr>
                <a:spLocks/>
              </p:cNvSpPr>
              <p:nvPr/>
            </p:nvSpPr>
            <p:spPr bwMode="auto">
              <a:xfrm>
                <a:off x="2698750" y="271463"/>
                <a:ext cx="420688" cy="582613"/>
              </a:xfrm>
              <a:custGeom>
                <a:avLst/>
                <a:gdLst>
                  <a:gd name="T0" fmla="*/ 298 w 552"/>
                  <a:gd name="T1" fmla="*/ 734 h 764"/>
                  <a:gd name="T2" fmla="*/ 391 w 552"/>
                  <a:gd name="T3" fmla="*/ 465 h 764"/>
                  <a:gd name="T4" fmla="*/ 384 w 552"/>
                  <a:gd name="T5" fmla="*/ 426 h 764"/>
                  <a:gd name="T6" fmla="*/ 247 w 552"/>
                  <a:gd name="T7" fmla="*/ 283 h 764"/>
                  <a:gd name="T8" fmla="*/ 214 w 552"/>
                  <a:gd name="T9" fmla="*/ 173 h 764"/>
                  <a:gd name="T10" fmla="*/ 487 w 552"/>
                  <a:gd name="T11" fmla="*/ 236 h 764"/>
                  <a:gd name="T12" fmla="*/ 542 w 552"/>
                  <a:gd name="T13" fmla="*/ 208 h 764"/>
                  <a:gd name="T14" fmla="*/ 518 w 552"/>
                  <a:gd name="T15" fmla="*/ 147 h 764"/>
                  <a:gd name="T16" fmla="*/ 135 w 552"/>
                  <a:gd name="T17" fmla="*/ 22 h 764"/>
                  <a:gd name="T18" fmla="*/ 16 w 552"/>
                  <a:gd name="T19" fmla="*/ 134 h 764"/>
                  <a:gd name="T20" fmla="*/ 75 w 552"/>
                  <a:gd name="T21" fmla="*/ 346 h 764"/>
                  <a:gd name="T22" fmla="*/ 115 w 552"/>
                  <a:gd name="T23" fmla="*/ 401 h 764"/>
                  <a:gd name="T24" fmla="*/ 251 w 552"/>
                  <a:gd name="T25" fmla="*/ 491 h 764"/>
                  <a:gd name="T26" fmla="*/ 198 w 552"/>
                  <a:gd name="T27" fmla="*/ 703 h 764"/>
                  <a:gd name="T28" fmla="*/ 235 w 552"/>
                  <a:gd name="T29" fmla="*/ 755 h 764"/>
                  <a:gd name="T30" fmla="*/ 298 w 552"/>
                  <a:gd name="T31" fmla="*/ 734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2" h="764">
                    <a:moveTo>
                      <a:pt x="298" y="734"/>
                    </a:moveTo>
                    <a:lnTo>
                      <a:pt x="391" y="465"/>
                    </a:lnTo>
                    <a:cubicBezTo>
                      <a:pt x="396" y="453"/>
                      <a:pt x="392" y="436"/>
                      <a:pt x="384" y="426"/>
                    </a:cubicBezTo>
                    <a:lnTo>
                      <a:pt x="247" y="283"/>
                    </a:lnTo>
                    <a:lnTo>
                      <a:pt x="214" y="173"/>
                    </a:lnTo>
                    <a:lnTo>
                      <a:pt x="487" y="236"/>
                    </a:lnTo>
                    <a:cubicBezTo>
                      <a:pt x="519" y="242"/>
                      <a:pt x="535" y="229"/>
                      <a:pt x="542" y="208"/>
                    </a:cubicBezTo>
                    <a:cubicBezTo>
                      <a:pt x="552" y="181"/>
                      <a:pt x="542" y="159"/>
                      <a:pt x="518" y="147"/>
                    </a:cubicBezTo>
                    <a:lnTo>
                      <a:pt x="135" y="22"/>
                    </a:lnTo>
                    <a:cubicBezTo>
                      <a:pt x="52" y="0"/>
                      <a:pt x="0" y="71"/>
                      <a:pt x="16" y="134"/>
                    </a:cubicBezTo>
                    <a:cubicBezTo>
                      <a:pt x="24" y="170"/>
                      <a:pt x="55" y="296"/>
                      <a:pt x="75" y="346"/>
                    </a:cubicBezTo>
                    <a:cubicBezTo>
                      <a:pt x="87" y="377"/>
                      <a:pt x="97" y="387"/>
                      <a:pt x="115" y="401"/>
                    </a:cubicBezTo>
                    <a:cubicBezTo>
                      <a:pt x="152" y="431"/>
                      <a:pt x="251" y="491"/>
                      <a:pt x="251" y="491"/>
                    </a:cubicBezTo>
                    <a:lnTo>
                      <a:pt x="198" y="703"/>
                    </a:lnTo>
                    <a:cubicBezTo>
                      <a:pt x="198" y="703"/>
                      <a:pt x="191" y="742"/>
                      <a:pt x="235" y="755"/>
                    </a:cubicBezTo>
                    <a:cubicBezTo>
                      <a:pt x="266" y="764"/>
                      <a:pt x="291" y="754"/>
                      <a:pt x="298" y="73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Oval 156"/>
              <p:cNvSpPr>
                <a:spLocks noChangeArrowheads="1"/>
              </p:cNvSpPr>
              <p:nvPr/>
            </p:nvSpPr>
            <p:spPr bwMode="auto">
              <a:xfrm>
                <a:off x="2397125" y="107950"/>
                <a:ext cx="168275" cy="168275"/>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Oval 157"/>
              <p:cNvSpPr>
                <a:spLocks noChangeArrowheads="1"/>
              </p:cNvSpPr>
              <p:nvPr/>
            </p:nvSpPr>
            <p:spPr bwMode="auto">
              <a:xfrm>
                <a:off x="2749550" y="103188"/>
                <a:ext cx="168275" cy="166688"/>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143" name="Strategy2" descr="{&quot;Key&quot;:&quot;POWER_USER_SHAPE_ICON&quot;,&quot;Value&quot;:&quot;POWER_USER_SHAPE_ICON_STYLE_1&quot;}"/>
          <p:cNvGrpSpPr>
            <a:grpSpLocks noChangeAspect="1"/>
          </p:cNvGrpSpPr>
          <p:nvPr/>
        </p:nvGrpSpPr>
        <p:grpSpPr>
          <a:xfrm>
            <a:off x="7067364" y="4174233"/>
            <a:ext cx="724836" cy="722634"/>
            <a:chOff x="2467214" y="198175"/>
            <a:chExt cx="544580" cy="575483"/>
          </a:xfrm>
          <a:solidFill>
            <a:schemeClr val="bg1"/>
          </a:solidFill>
        </p:grpSpPr>
        <p:sp>
          <p:nvSpPr>
            <p:cNvPr id="144" name="Block Arc 143"/>
            <p:cNvSpPr>
              <a:spLocks noChangeAspect="1"/>
            </p:cNvSpPr>
            <p:nvPr/>
          </p:nvSpPr>
          <p:spPr>
            <a:xfrm rot="7729432" flipH="1">
              <a:off x="2467214" y="198175"/>
              <a:ext cx="352541" cy="352541"/>
            </a:xfrm>
            <a:prstGeom prst="blockArc">
              <a:avLst>
                <a:gd name="adj1" fmla="val 12393439"/>
                <a:gd name="adj2" fmla="val 17143738"/>
                <a:gd name="adj3" fmla="val 739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5" name="Trends4"/>
            <p:cNvSpPr>
              <a:spLocks noEditPoints="1"/>
            </p:cNvSpPr>
            <p:nvPr>
              <p:custDataLst>
                <p:tags r:id="rId7"/>
              </p:custDataLst>
            </p:nvPr>
          </p:nvSpPr>
          <p:spPr bwMode="auto">
            <a:xfrm>
              <a:off x="2514674" y="283274"/>
              <a:ext cx="497120" cy="489037"/>
            </a:xfrm>
            <a:custGeom>
              <a:avLst/>
              <a:gdLst>
                <a:gd name="T0" fmla="*/ 860 w 873"/>
                <a:gd name="T1" fmla="*/ 0 h 856"/>
                <a:gd name="T2" fmla="*/ 13 w 873"/>
                <a:gd name="T3" fmla="*/ 0 h 856"/>
                <a:gd name="T4" fmla="*/ 0 w 873"/>
                <a:gd name="T5" fmla="*/ 13 h 856"/>
                <a:gd name="T6" fmla="*/ 0 w 873"/>
                <a:gd name="T7" fmla="*/ 109 h 856"/>
                <a:gd name="T8" fmla="*/ 13 w 873"/>
                <a:gd name="T9" fmla="*/ 121 h 856"/>
                <a:gd name="T10" fmla="*/ 38 w 873"/>
                <a:gd name="T11" fmla="*/ 121 h 856"/>
                <a:gd name="T12" fmla="*/ 38 w 873"/>
                <a:gd name="T13" fmla="*/ 585 h 856"/>
                <a:gd name="T14" fmla="*/ 50 w 873"/>
                <a:gd name="T15" fmla="*/ 598 h 856"/>
                <a:gd name="T16" fmla="*/ 402 w 873"/>
                <a:gd name="T17" fmla="*/ 598 h 856"/>
                <a:gd name="T18" fmla="*/ 323 w 873"/>
                <a:gd name="T19" fmla="*/ 840 h 856"/>
                <a:gd name="T20" fmla="*/ 330 w 873"/>
                <a:gd name="T21" fmla="*/ 856 h 856"/>
                <a:gd name="T22" fmla="*/ 334 w 873"/>
                <a:gd name="T23" fmla="*/ 856 h 856"/>
                <a:gd name="T24" fmla="*/ 347 w 873"/>
                <a:gd name="T25" fmla="*/ 847 h 856"/>
                <a:gd name="T26" fmla="*/ 430 w 873"/>
                <a:gd name="T27" fmla="*/ 587 h 856"/>
                <a:gd name="T28" fmla="*/ 429 w 873"/>
                <a:gd name="T29" fmla="*/ 576 h 856"/>
                <a:gd name="T30" fmla="*/ 419 w 873"/>
                <a:gd name="T31" fmla="*/ 571 h 856"/>
                <a:gd name="T32" fmla="*/ 63 w 873"/>
                <a:gd name="T33" fmla="*/ 571 h 856"/>
                <a:gd name="T34" fmla="*/ 63 w 873"/>
                <a:gd name="T35" fmla="*/ 121 h 856"/>
                <a:gd name="T36" fmla="*/ 812 w 873"/>
                <a:gd name="T37" fmla="*/ 121 h 856"/>
                <a:gd name="T38" fmla="*/ 812 w 873"/>
                <a:gd name="T39" fmla="*/ 573 h 856"/>
                <a:gd name="T40" fmla="*/ 495 w 873"/>
                <a:gd name="T41" fmla="*/ 573 h 856"/>
                <a:gd name="T42" fmla="*/ 483 w 873"/>
                <a:gd name="T43" fmla="*/ 585 h 856"/>
                <a:gd name="T44" fmla="*/ 495 w 873"/>
                <a:gd name="T45" fmla="*/ 598 h 856"/>
                <a:gd name="T46" fmla="*/ 823 w 873"/>
                <a:gd name="T47" fmla="*/ 598 h 856"/>
                <a:gd name="T48" fmla="*/ 835 w 873"/>
                <a:gd name="T49" fmla="*/ 585 h 856"/>
                <a:gd name="T50" fmla="*/ 835 w 873"/>
                <a:gd name="T51" fmla="*/ 121 h 856"/>
                <a:gd name="T52" fmla="*/ 860 w 873"/>
                <a:gd name="T53" fmla="*/ 121 h 856"/>
                <a:gd name="T54" fmla="*/ 873 w 873"/>
                <a:gd name="T55" fmla="*/ 109 h 856"/>
                <a:gd name="T56" fmla="*/ 873 w 873"/>
                <a:gd name="T57" fmla="*/ 13 h 856"/>
                <a:gd name="T58" fmla="*/ 860 w 873"/>
                <a:gd name="T59" fmla="*/ 0 h 856"/>
                <a:gd name="T60" fmla="*/ 848 w 873"/>
                <a:gd name="T61" fmla="*/ 96 h 856"/>
                <a:gd name="T62" fmla="*/ 823 w 873"/>
                <a:gd name="T63" fmla="*/ 96 h 856"/>
                <a:gd name="T64" fmla="*/ 50 w 873"/>
                <a:gd name="T65" fmla="*/ 96 h 856"/>
                <a:gd name="T66" fmla="*/ 25 w 873"/>
                <a:gd name="T67" fmla="*/ 96 h 856"/>
                <a:gd name="T68" fmla="*/ 25 w 873"/>
                <a:gd name="T69" fmla="*/ 25 h 856"/>
                <a:gd name="T70" fmla="*/ 848 w 873"/>
                <a:gd name="T71" fmla="*/ 25 h 856"/>
                <a:gd name="T72" fmla="*/ 848 w 873"/>
                <a:gd name="T73" fmla="*/ 96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3" h="856">
                  <a:moveTo>
                    <a:pt x="860" y="0"/>
                  </a:moveTo>
                  <a:lnTo>
                    <a:pt x="13" y="0"/>
                  </a:lnTo>
                  <a:cubicBezTo>
                    <a:pt x="5" y="0"/>
                    <a:pt x="0" y="5"/>
                    <a:pt x="0" y="13"/>
                  </a:cubicBezTo>
                  <a:lnTo>
                    <a:pt x="0" y="109"/>
                  </a:lnTo>
                  <a:cubicBezTo>
                    <a:pt x="0" y="116"/>
                    <a:pt x="5" y="121"/>
                    <a:pt x="13" y="121"/>
                  </a:cubicBezTo>
                  <a:lnTo>
                    <a:pt x="38" y="121"/>
                  </a:lnTo>
                  <a:lnTo>
                    <a:pt x="38" y="585"/>
                  </a:lnTo>
                  <a:cubicBezTo>
                    <a:pt x="38" y="593"/>
                    <a:pt x="43" y="598"/>
                    <a:pt x="50" y="598"/>
                  </a:cubicBezTo>
                  <a:lnTo>
                    <a:pt x="402" y="598"/>
                  </a:lnTo>
                  <a:lnTo>
                    <a:pt x="323" y="840"/>
                  </a:lnTo>
                  <a:cubicBezTo>
                    <a:pt x="320" y="846"/>
                    <a:pt x="324" y="854"/>
                    <a:pt x="330" y="856"/>
                  </a:cubicBezTo>
                  <a:lnTo>
                    <a:pt x="334" y="856"/>
                  </a:lnTo>
                  <a:cubicBezTo>
                    <a:pt x="339" y="856"/>
                    <a:pt x="344" y="853"/>
                    <a:pt x="347" y="847"/>
                  </a:cubicBezTo>
                  <a:lnTo>
                    <a:pt x="430" y="587"/>
                  </a:lnTo>
                  <a:cubicBezTo>
                    <a:pt x="432" y="584"/>
                    <a:pt x="430" y="580"/>
                    <a:pt x="429" y="576"/>
                  </a:cubicBezTo>
                  <a:cubicBezTo>
                    <a:pt x="427" y="573"/>
                    <a:pt x="423" y="571"/>
                    <a:pt x="419" y="571"/>
                  </a:cubicBezTo>
                  <a:lnTo>
                    <a:pt x="63" y="571"/>
                  </a:lnTo>
                  <a:lnTo>
                    <a:pt x="63" y="121"/>
                  </a:lnTo>
                  <a:lnTo>
                    <a:pt x="812" y="121"/>
                  </a:lnTo>
                  <a:lnTo>
                    <a:pt x="812" y="573"/>
                  </a:lnTo>
                  <a:lnTo>
                    <a:pt x="495" y="573"/>
                  </a:lnTo>
                  <a:cubicBezTo>
                    <a:pt x="488" y="573"/>
                    <a:pt x="483" y="578"/>
                    <a:pt x="483" y="585"/>
                  </a:cubicBezTo>
                  <a:cubicBezTo>
                    <a:pt x="483" y="593"/>
                    <a:pt x="488" y="598"/>
                    <a:pt x="495" y="598"/>
                  </a:cubicBezTo>
                  <a:lnTo>
                    <a:pt x="823" y="598"/>
                  </a:lnTo>
                  <a:cubicBezTo>
                    <a:pt x="830" y="598"/>
                    <a:pt x="835" y="593"/>
                    <a:pt x="835" y="585"/>
                  </a:cubicBezTo>
                  <a:lnTo>
                    <a:pt x="835" y="121"/>
                  </a:lnTo>
                  <a:lnTo>
                    <a:pt x="860" y="121"/>
                  </a:lnTo>
                  <a:cubicBezTo>
                    <a:pt x="868" y="121"/>
                    <a:pt x="873" y="116"/>
                    <a:pt x="873" y="109"/>
                  </a:cubicBezTo>
                  <a:lnTo>
                    <a:pt x="873" y="13"/>
                  </a:lnTo>
                  <a:cubicBezTo>
                    <a:pt x="873" y="5"/>
                    <a:pt x="867" y="0"/>
                    <a:pt x="860" y="0"/>
                  </a:cubicBezTo>
                  <a:close/>
                  <a:moveTo>
                    <a:pt x="848" y="96"/>
                  </a:moveTo>
                  <a:lnTo>
                    <a:pt x="823" y="96"/>
                  </a:lnTo>
                  <a:lnTo>
                    <a:pt x="50" y="96"/>
                  </a:lnTo>
                  <a:lnTo>
                    <a:pt x="25" y="96"/>
                  </a:lnTo>
                  <a:lnTo>
                    <a:pt x="25" y="25"/>
                  </a:lnTo>
                  <a:lnTo>
                    <a:pt x="848" y="25"/>
                  </a:lnTo>
                  <a:lnTo>
                    <a:pt x="848" y="9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6" name="Trends4"/>
            <p:cNvSpPr>
              <a:spLocks/>
            </p:cNvSpPr>
            <p:nvPr>
              <p:custDataLst>
                <p:tags r:id="rId8"/>
              </p:custDataLst>
            </p:nvPr>
          </p:nvSpPr>
          <p:spPr bwMode="auto">
            <a:xfrm>
              <a:off x="2774685" y="644326"/>
              <a:ext cx="55236" cy="129332"/>
            </a:xfrm>
            <a:custGeom>
              <a:avLst/>
              <a:gdLst>
                <a:gd name="T0" fmla="*/ 27 w 97"/>
                <a:gd name="T1" fmla="*/ 10 h 225"/>
                <a:gd name="T2" fmla="*/ 10 w 97"/>
                <a:gd name="T3" fmla="*/ 2 h 225"/>
                <a:gd name="T4" fmla="*/ 3 w 97"/>
                <a:gd name="T5" fmla="*/ 18 h 225"/>
                <a:gd name="T6" fmla="*/ 72 w 97"/>
                <a:gd name="T7" fmla="*/ 216 h 225"/>
                <a:gd name="T8" fmla="*/ 83 w 97"/>
                <a:gd name="T9" fmla="*/ 225 h 225"/>
                <a:gd name="T10" fmla="*/ 87 w 97"/>
                <a:gd name="T11" fmla="*/ 223 h 225"/>
                <a:gd name="T12" fmla="*/ 94 w 97"/>
                <a:gd name="T13" fmla="*/ 207 h 225"/>
                <a:gd name="T14" fmla="*/ 27 w 97"/>
                <a:gd name="T15" fmla="*/ 10 h 2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225">
                  <a:moveTo>
                    <a:pt x="27" y="10"/>
                  </a:moveTo>
                  <a:cubicBezTo>
                    <a:pt x="24" y="3"/>
                    <a:pt x="17" y="0"/>
                    <a:pt x="10" y="2"/>
                  </a:cubicBezTo>
                  <a:cubicBezTo>
                    <a:pt x="4" y="5"/>
                    <a:pt x="0" y="12"/>
                    <a:pt x="3" y="18"/>
                  </a:cubicBezTo>
                  <a:lnTo>
                    <a:pt x="72" y="216"/>
                  </a:lnTo>
                  <a:cubicBezTo>
                    <a:pt x="73" y="221"/>
                    <a:pt x="78" y="225"/>
                    <a:pt x="83" y="225"/>
                  </a:cubicBezTo>
                  <a:cubicBezTo>
                    <a:pt x="84" y="225"/>
                    <a:pt x="85" y="225"/>
                    <a:pt x="87" y="223"/>
                  </a:cubicBezTo>
                  <a:cubicBezTo>
                    <a:pt x="93" y="221"/>
                    <a:pt x="97" y="213"/>
                    <a:pt x="94" y="207"/>
                  </a:cubicBezTo>
                  <a:lnTo>
                    <a:pt x="27"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7" name="Trends4"/>
            <p:cNvSpPr>
              <a:spLocks/>
            </p:cNvSpPr>
            <p:nvPr>
              <p:custDataLst>
                <p:tags r:id="rId9"/>
              </p:custDataLst>
            </p:nvPr>
          </p:nvSpPr>
          <p:spPr bwMode="auto">
            <a:xfrm>
              <a:off x="2730227" y="230733"/>
              <a:ext cx="67360" cy="41763"/>
            </a:xfrm>
            <a:custGeom>
              <a:avLst/>
              <a:gdLst>
                <a:gd name="T0" fmla="*/ 12 w 120"/>
                <a:gd name="T1" fmla="*/ 72 h 72"/>
                <a:gd name="T2" fmla="*/ 25 w 120"/>
                <a:gd name="T3" fmla="*/ 60 h 72"/>
                <a:gd name="T4" fmla="*/ 60 w 120"/>
                <a:gd name="T5" fmla="*/ 25 h 72"/>
                <a:gd name="T6" fmla="*/ 95 w 120"/>
                <a:gd name="T7" fmla="*/ 60 h 72"/>
                <a:gd name="T8" fmla="*/ 107 w 120"/>
                <a:gd name="T9" fmla="*/ 72 h 72"/>
                <a:gd name="T10" fmla="*/ 120 w 120"/>
                <a:gd name="T11" fmla="*/ 60 h 72"/>
                <a:gd name="T12" fmla="*/ 60 w 120"/>
                <a:gd name="T13" fmla="*/ 0 h 72"/>
                <a:gd name="T14" fmla="*/ 0 w 120"/>
                <a:gd name="T15" fmla="*/ 60 h 72"/>
                <a:gd name="T16" fmla="*/ 12 w 120"/>
                <a:gd name="T17"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72">
                  <a:moveTo>
                    <a:pt x="12" y="72"/>
                  </a:moveTo>
                  <a:cubicBezTo>
                    <a:pt x="20" y="72"/>
                    <a:pt x="25" y="67"/>
                    <a:pt x="25" y="60"/>
                  </a:cubicBezTo>
                  <a:cubicBezTo>
                    <a:pt x="25" y="41"/>
                    <a:pt x="41" y="25"/>
                    <a:pt x="60" y="25"/>
                  </a:cubicBezTo>
                  <a:cubicBezTo>
                    <a:pt x="78" y="25"/>
                    <a:pt x="95" y="41"/>
                    <a:pt x="95" y="60"/>
                  </a:cubicBezTo>
                  <a:cubicBezTo>
                    <a:pt x="95" y="67"/>
                    <a:pt x="100" y="72"/>
                    <a:pt x="107" y="72"/>
                  </a:cubicBezTo>
                  <a:cubicBezTo>
                    <a:pt x="115" y="72"/>
                    <a:pt x="120" y="67"/>
                    <a:pt x="120" y="60"/>
                  </a:cubicBezTo>
                  <a:cubicBezTo>
                    <a:pt x="120" y="27"/>
                    <a:pt x="92" y="0"/>
                    <a:pt x="60" y="0"/>
                  </a:cubicBezTo>
                  <a:cubicBezTo>
                    <a:pt x="27" y="0"/>
                    <a:pt x="0" y="27"/>
                    <a:pt x="0" y="60"/>
                  </a:cubicBezTo>
                  <a:cubicBezTo>
                    <a:pt x="0" y="67"/>
                    <a:pt x="5" y="72"/>
                    <a:pt x="12" y="7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8" name="Trends4"/>
            <p:cNvSpPr>
              <a:spLocks/>
            </p:cNvSpPr>
            <p:nvPr/>
          </p:nvSpPr>
          <p:spPr bwMode="auto">
            <a:xfrm>
              <a:off x="2610119" y="399541"/>
              <a:ext cx="66937" cy="60707"/>
            </a:xfrm>
            <a:custGeom>
              <a:avLst/>
              <a:gdLst>
                <a:gd name="T0" fmla="*/ 0 w 194"/>
                <a:gd name="T1" fmla="*/ 40 h 243"/>
                <a:gd name="T2" fmla="*/ 146 w 194"/>
                <a:gd name="T3" fmla="*/ 230 h 243"/>
                <a:gd name="T4" fmla="*/ 181 w 194"/>
                <a:gd name="T5" fmla="*/ 234 h 243"/>
                <a:gd name="T6" fmla="*/ 186 w 194"/>
                <a:gd name="T7" fmla="*/ 199 h 243"/>
                <a:gd name="T8" fmla="*/ 32 w 194"/>
                <a:gd name="T9" fmla="*/ 0 h 243"/>
                <a:gd name="T10" fmla="*/ 0 w 194"/>
                <a:gd name="T11" fmla="*/ 40 h 243"/>
              </a:gdLst>
              <a:ahLst/>
              <a:cxnLst>
                <a:cxn ang="0">
                  <a:pos x="T0" y="T1"/>
                </a:cxn>
                <a:cxn ang="0">
                  <a:pos x="T2" y="T3"/>
                </a:cxn>
                <a:cxn ang="0">
                  <a:pos x="T4" y="T5"/>
                </a:cxn>
                <a:cxn ang="0">
                  <a:pos x="T6" y="T7"/>
                </a:cxn>
                <a:cxn ang="0">
                  <a:pos x="T8" y="T9"/>
                </a:cxn>
                <a:cxn ang="0">
                  <a:pos x="T10" y="T11"/>
                </a:cxn>
              </a:cxnLst>
              <a:rect l="0" t="0" r="r" b="b"/>
              <a:pathLst>
                <a:path w="194" h="243">
                  <a:moveTo>
                    <a:pt x="0" y="40"/>
                  </a:moveTo>
                  <a:lnTo>
                    <a:pt x="146" y="230"/>
                  </a:lnTo>
                  <a:cubicBezTo>
                    <a:pt x="155" y="241"/>
                    <a:pt x="170" y="243"/>
                    <a:pt x="181" y="234"/>
                  </a:cubicBezTo>
                  <a:cubicBezTo>
                    <a:pt x="192" y="226"/>
                    <a:pt x="194" y="210"/>
                    <a:pt x="186" y="199"/>
                  </a:cubicBezTo>
                  <a:lnTo>
                    <a:pt x="32" y="0"/>
                  </a:lnTo>
                  <a:cubicBezTo>
                    <a:pt x="26" y="16"/>
                    <a:pt x="14" y="30"/>
                    <a:pt x="0" y="4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9" name="Trends4"/>
            <p:cNvSpPr>
              <a:spLocks/>
            </p:cNvSpPr>
            <p:nvPr/>
          </p:nvSpPr>
          <p:spPr bwMode="auto">
            <a:xfrm rot="5400000">
              <a:off x="2610119" y="399541"/>
              <a:ext cx="66939" cy="60707"/>
            </a:xfrm>
            <a:custGeom>
              <a:avLst/>
              <a:gdLst>
                <a:gd name="T0" fmla="*/ 0 w 194"/>
                <a:gd name="T1" fmla="*/ 40 h 243"/>
                <a:gd name="T2" fmla="*/ 146 w 194"/>
                <a:gd name="T3" fmla="*/ 230 h 243"/>
                <a:gd name="T4" fmla="*/ 181 w 194"/>
                <a:gd name="T5" fmla="*/ 234 h 243"/>
                <a:gd name="T6" fmla="*/ 186 w 194"/>
                <a:gd name="T7" fmla="*/ 199 h 243"/>
                <a:gd name="T8" fmla="*/ 32 w 194"/>
                <a:gd name="T9" fmla="*/ 0 h 243"/>
                <a:gd name="T10" fmla="*/ 0 w 194"/>
                <a:gd name="T11" fmla="*/ 40 h 243"/>
              </a:gdLst>
              <a:ahLst/>
              <a:cxnLst>
                <a:cxn ang="0">
                  <a:pos x="T0" y="T1"/>
                </a:cxn>
                <a:cxn ang="0">
                  <a:pos x="T2" y="T3"/>
                </a:cxn>
                <a:cxn ang="0">
                  <a:pos x="T4" y="T5"/>
                </a:cxn>
                <a:cxn ang="0">
                  <a:pos x="T6" y="T7"/>
                </a:cxn>
                <a:cxn ang="0">
                  <a:pos x="T8" y="T9"/>
                </a:cxn>
                <a:cxn ang="0">
                  <a:pos x="T10" y="T11"/>
                </a:cxn>
              </a:cxnLst>
              <a:rect l="0" t="0" r="r" b="b"/>
              <a:pathLst>
                <a:path w="194" h="243">
                  <a:moveTo>
                    <a:pt x="0" y="40"/>
                  </a:moveTo>
                  <a:lnTo>
                    <a:pt x="146" y="230"/>
                  </a:lnTo>
                  <a:cubicBezTo>
                    <a:pt x="155" y="241"/>
                    <a:pt x="170" y="243"/>
                    <a:pt x="181" y="234"/>
                  </a:cubicBezTo>
                  <a:cubicBezTo>
                    <a:pt x="192" y="226"/>
                    <a:pt x="194" y="210"/>
                    <a:pt x="186" y="199"/>
                  </a:cubicBezTo>
                  <a:lnTo>
                    <a:pt x="32" y="0"/>
                  </a:lnTo>
                  <a:cubicBezTo>
                    <a:pt x="26" y="16"/>
                    <a:pt x="14" y="30"/>
                    <a:pt x="0" y="4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0" name="Circle: Hollow 1"/>
            <p:cNvSpPr>
              <a:spLocks noChangeAspect="1"/>
            </p:cNvSpPr>
            <p:nvPr/>
          </p:nvSpPr>
          <p:spPr>
            <a:xfrm>
              <a:off x="2836073" y="486735"/>
              <a:ext cx="92836" cy="92835"/>
            </a:xfrm>
            <a:prstGeom prst="donut">
              <a:avLst>
                <a:gd name="adj" fmla="val 1041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1" name="Isosceles Triangle 150"/>
            <p:cNvSpPr>
              <a:spLocks noChangeAspect="1"/>
            </p:cNvSpPr>
            <p:nvPr/>
          </p:nvSpPr>
          <p:spPr>
            <a:xfrm>
              <a:off x="2752818" y="375826"/>
              <a:ext cx="80908" cy="6974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52" name="Class5" descr="{&quot;Key&quot;:&quot;POWER_USER_SHAPE_ICON&quot;,&quot;Value&quot;:&quot;POWER_USER_SHAPE_ICON_STYLE_1&quot;}"/>
          <p:cNvGrpSpPr>
            <a:grpSpLocks noChangeAspect="1"/>
          </p:cNvGrpSpPr>
          <p:nvPr>
            <p:custDataLst>
              <p:tags r:id="rId5"/>
            </p:custDataLst>
          </p:nvPr>
        </p:nvGrpSpPr>
        <p:grpSpPr>
          <a:xfrm>
            <a:off x="4400215" y="4241337"/>
            <a:ext cx="634558" cy="542925"/>
            <a:chOff x="8562976" y="5951538"/>
            <a:chExt cx="879475" cy="752475"/>
          </a:xfrm>
          <a:solidFill>
            <a:schemeClr val="bg1"/>
          </a:solidFill>
        </p:grpSpPr>
        <p:sp>
          <p:nvSpPr>
            <p:cNvPr id="153" name="Freeform 216"/>
            <p:cNvSpPr>
              <a:spLocks/>
            </p:cNvSpPr>
            <p:nvPr/>
          </p:nvSpPr>
          <p:spPr bwMode="auto">
            <a:xfrm>
              <a:off x="9242426" y="6080125"/>
              <a:ext cx="141288" cy="38100"/>
            </a:xfrm>
            <a:custGeom>
              <a:avLst/>
              <a:gdLst>
                <a:gd name="T0" fmla="*/ 0 w 186"/>
                <a:gd name="T1" fmla="*/ 50 h 50"/>
                <a:gd name="T2" fmla="*/ 186 w 186"/>
                <a:gd name="T3" fmla="*/ 50 h 50"/>
                <a:gd name="T4" fmla="*/ 186 w 186"/>
                <a:gd name="T5" fmla="*/ 0 h 50"/>
                <a:gd name="T6" fmla="*/ 3 w 186"/>
                <a:gd name="T7" fmla="*/ 0 h 50"/>
                <a:gd name="T8" fmla="*/ 5 w 186"/>
                <a:gd name="T9" fmla="*/ 30 h 50"/>
                <a:gd name="T10" fmla="*/ 0 w 186"/>
                <a:gd name="T11" fmla="*/ 50 h 50"/>
              </a:gdLst>
              <a:ahLst/>
              <a:cxnLst>
                <a:cxn ang="0">
                  <a:pos x="T0" y="T1"/>
                </a:cxn>
                <a:cxn ang="0">
                  <a:pos x="T2" y="T3"/>
                </a:cxn>
                <a:cxn ang="0">
                  <a:pos x="T4" y="T5"/>
                </a:cxn>
                <a:cxn ang="0">
                  <a:pos x="T6" y="T7"/>
                </a:cxn>
                <a:cxn ang="0">
                  <a:pos x="T8" y="T9"/>
                </a:cxn>
                <a:cxn ang="0">
                  <a:pos x="T10" y="T11"/>
                </a:cxn>
              </a:cxnLst>
              <a:rect l="0" t="0" r="r" b="b"/>
              <a:pathLst>
                <a:path w="186" h="50">
                  <a:moveTo>
                    <a:pt x="0" y="50"/>
                  </a:moveTo>
                  <a:lnTo>
                    <a:pt x="186" y="50"/>
                  </a:lnTo>
                  <a:lnTo>
                    <a:pt x="186" y="0"/>
                  </a:lnTo>
                  <a:lnTo>
                    <a:pt x="3" y="0"/>
                  </a:lnTo>
                  <a:cubicBezTo>
                    <a:pt x="5" y="9"/>
                    <a:pt x="6" y="20"/>
                    <a:pt x="5" y="30"/>
                  </a:cubicBezTo>
                  <a:cubicBezTo>
                    <a:pt x="4" y="37"/>
                    <a:pt x="2" y="43"/>
                    <a:pt x="0" y="5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217"/>
            <p:cNvSpPr>
              <a:spLocks/>
            </p:cNvSpPr>
            <p:nvPr/>
          </p:nvSpPr>
          <p:spPr bwMode="auto">
            <a:xfrm>
              <a:off x="8764588" y="6011863"/>
              <a:ext cx="458788" cy="357188"/>
            </a:xfrm>
            <a:custGeom>
              <a:avLst/>
              <a:gdLst>
                <a:gd name="T0" fmla="*/ 119 w 601"/>
                <a:gd name="T1" fmla="*/ 301 h 469"/>
                <a:gd name="T2" fmla="*/ 269 w 601"/>
                <a:gd name="T3" fmla="*/ 451 h 469"/>
                <a:gd name="T4" fmla="*/ 267 w 601"/>
                <a:gd name="T5" fmla="*/ 469 h 469"/>
                <a:gd name="T6" fmla="*/ 317 w 601"/>
                <a:gd name="T7" fmla="*/ 462 h 469"/>
                <a:gd name="T8" fmla="*/ 317 w 601"/>
                <a:gd name="T9" fmla="*/ 276 h 469"/>
                <a:gd name="T10" fmla="*/ 569 w 601"/>
                <a:gd name="T11" fmla="*/ 151 h 469"/>
                <a:gd name="T12" fmla="*/ 581 w 601"/>
                <a:gd name="T13" fmla="*/ 78 h 469"/>
                <a:gd name="T14" fmla="*/ 596 w 601"/>
                <a:gd name="T15" fmla="*/ 37 h 469"/>
                <a:gd name="T16" fmla="*/ 581 w 601"/>
                <a:gd name="T17" fmla="*/ 5 h 469"/>
                <a:gd name="T18" fmla="*/ 549 w 601"/>
                <a:gd name="T19" fmla="*/ 20 h 469"/>
                <a:gd name="T20" fmla="*/ 536 w 601"/>
                <a:gd name="T21" fmla="*/ 56 h 469"/>
                <a:gd name="T22" fmla="*/ 519 w 601"/>
                <a:gd name="T23" fmla="*/ 60 h 469"/>
                <a:gd name="T24" fmla="*/ 254 w 601"/>
                <a:gd name="T25" fmla="*/ 152 h 469"/>
                <a:gd name="T26" fmla="*/ 186 w 601"/>
                <a:gd name="T27" fmla="*/ 208 h 469"/>
                <a:gd name="T28" fmla="*/ 118 w 601"/>
                <a:gd name="T29" fmla="*/ 157 h 469"/>
                <a:gd name="T30" fmla="*/ 0 w 601"/>
                <a:gd name="T31" fmla="*/ 300 h 469"/>
                <a:gd name="T32" fmla="*/ 0 w 601"/>
                <a:gd name="T33" fmla="*/ 361 h 469"/>
                <a:gd name="T34" fmla="*/ 119 w 601"/>
                <a:gd name="T35" fmla="*/ 301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1" h="469">
                  <a:moveTo>
                    <a:pt x="119" y="301"/>
                  </a:moveTo>
                  <a:cubicBezTo>
                    <a:pt x="201" y="301"/>
                    <a:pt x="269" y="369"/>
                    <a:pt x="269" y="451"/>
                  </a:cubicBezTo>
                  <a:cubicBezTo>
                    <a:pt x="269" y="457"/>
                    <a:pt x="268" y="463"/>
                    <a:pt x="267" y="469"/>
                  </a:cubicBezTo>
                  <a:cubicBezTo>
                    <a:pt x="282" y="464"/>
                    <a:pt x="299" y="462"/>
                    <a:pt x="317" y="462"/>
                  </a:cubicBezTo>
                  <a:lnTo>
                    <a:pt x="317" y="276"/>
                  </a:lnTo>
                  <a:cubicBezTo>
                    <a:pt x="420" y="242"/>
                    <a:pt x="511" y="194"/>
                    <a:pt x="569" y="151"/>
                  </a:cubicBezTo>
                  <a:cubicBezTo>
                    <a:pt x="592" y="133"/>
                    <a:pt x="597" y="103"/>
                    <a:pt x="581" y="78"/>
                  </a:cubicBezTo>
                  <a:lnTo>
                    <a:pt x="596" y="37"/>
                  </a:lnTo>
                  <a:cubicBezTo>
                    <a:pt x="601" y="24"/>
                    <a:pt x="594" y="10"/>
                    <a:pt x="581" y="5"/>
                  </a:cubicBezTo>
                  <a:cubicBezTo>
                    <a:pt x="568" y="0"/>
                    <a:pt x="554" y="7"/>
                    <a:pt x="549" y="20"/>
                  </a:cubicBezTo>
                  <a:lnTo>
                    <a:pt x="536" y="56"/>
                  </a:lnTo>
                  <a:cubicBezTo>
                    <a:pt x="530" y="56"/>
                    <a:pt x="524" y="57"/>
                    <a:pt x="519" y="60"/>
                  </a:cubicBezTo>
                  <a:cubicBezTo>
                    <a:pt x="399" y="131"/>
                    <a:pt x="317" y="148"/>
                    <a:pt x="254" y="152"/>
                  </a:cubicBezTo>
                  <a:lnTo>
                    <a:pt x="186" y="208"/>
                  </a:lnTo>
                  <a:lnTo>
                    <a:pt x="118" y="157"/>
                  </a:lnTo>
                  <a:cubicBezTo>
                    <a:pt x="47" y="170"/>
                    <a:pt x="0" y="212"/>
                    <a:pt x="0" y="300"/>
                  </a:cubicBezTo>
                  <a:lnTo>
                    <a:pt x="0" y="361"/>
                  </a:lnTo>
                  <a:cubicBezTo>
                    <a:pt x="27" y="325"/>
                    <a:pt x="70" y="301"/>
                    <a:pt x="119" y="30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Oval 218"/>
            <p:cNvSpPr>
              <a:spLocks noChangeArrowheads="1"/>
            </p:cNvSpPr>
            <p:nvPr/>
          </p:nvSpPr>
          <p:spPr bwMode="auto">
            <a:xfrm>
              <a:off x="8821738" y="5951538"/>
              <a:ext cx="163513" cy="16351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Rectangle 219"/>
            <p:cNvSpPr>
              <a:spLocks noChangeArrowheads="1"/>
            </p:cNvSpPr>
            <p:nvPr/>
          </p:nvSpPr>
          <p:spPr bwMode="auto">
            <a:xfrm>
              <a:off x="9036051" y="5957888"/>
              <a:ext cx="347663"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220"/>
            <p:cNvSpPr>
              <a:spLocks/>
            </p:cNvSpPr>
            <p:nvPr/>
          </p:nvSpPr>
          <p:spPr bwMode="auto">
            <a:xfrm>
              <a:off x="9086851" y="6454775"/>
              <a:ext cx="136525" cy="153988"/>
            </a:xfrm>
            <a:custGeom>
              <a:avLst/>
              <a:gdLst>
                <a:gd name="T0" fmla="*/ 180 w 180"/>
                <a:gd name="T1" fmla="*/ 132 h 202"/>
                <a:gd name="T2" fmla="*/ 140 w 180"/>
                <a:gd name="T3" fmla="*/ 29 h 202"/>
                <a:gd name="T4" fmla="*/ 142 w 180"/>
                <a:gd name="T5" fmla="*/ 4 h 202"/>
                <a:gd name="T6" fmla="*/ 92 w 180"/>
                <a:gd name="T7" fmla="*/ 0 h 202"/>
                <a:gd name="T8" fmla="*/ 39 w 180"/>
                <a:gd name="T9" fmla="*/ 4 h 202"/>
                <a:gd name="T10" fmla="*/ 41 w 180"/>
                <a:gd name="T11" fmla="*/ 29 h 202"/>
                <a:gd name="T12" fmla="*/ 0 w 180"/>
                <a:gd name="T13" fmla="*/ 132 h 202"/>
                <a:gd name="T14" fmla="*/ 90 w 180"/>
                <a:gd name="T15" fmla="*/ 202 h 202"/>
                <a:gd name="T16" fmla="*/ 180 w 180"/>
                <a:gd name="T17" fmla="*/ 13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202">
                  <a:moveTo>
                    <a:pt x="180" y="132"/>
                  </a:moveTo>
                  <a:cubicBezTo>
                    <a:pt x="155" y="105"/>
                    <a:pt x="140" y="69"/>
                    <a:pt x="140" y="29"/>
                  </a:cubicBezTo>
                  <a:cubicBezTo>
                    <a:pt x="140" y="21"/>
                    <a:pt x="141" y="12"/>
                    <a:pt x="142" y="4"/>
                  </a:cubicBezTo>
                  <a:cubicBezTo>
                    <a:pt x="126" y="1"/>
                    <a:pt x="109" y="0"/>
                    <a:pt x="92" y="0"/>
                  </a:cubicBezTo>
                  <a:cubicBezTo>
                    <a:pt x="73" y="0"/>
                    <a:pt x="55" y="2"/>
                    <a:pt x="39" y="4"/>
                  </a:cubicBezTo>
                  <a:cubicBezTo>
                    <a:pt x="40" y="12"/>
                    <a:pt x="41" y="21"/>
                    <a:pt x="41" y="29"/>
                  </a:cubicBezTo>
                  <a:cubicBezTo>
                    <a:pt x="41" y="69"/>
                    <a:pt x="26" y="105"/>
                    <a:pt x="0" y="132"/>
                  </a:cubicBezTo>
                  <a:cubicBezTo>
                    <a:pt x="41" y="146"/>
                    <a:pt x="71" y="170"/>
                    <a:pt x="90" y="202"/>
                  </a:cubicBezTo>
                  <a:cubicBezTo>
                    <a:pt x="110" y="170"/>
                    <a:pt x="140" y="146"/>
                    <a:pt x="180" y="13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Oval 221"/>
            <p:cNvSpPr>
              <a:spLocks noChangeArrowheads="1"/>
            </p:cNvSpPr>
            <p:nvPr/>
          </p:nvSpPr>
          <p:spPr bwMode="auto">
            <a:xfrm>
              <a:off x="9077326" y="6276975"/>
              <a:ext cx="158750" cy="15716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222"/>
            <p:cNvSpPr>
              <a:spLocks/>
            </p:cNvSpPr>
            <p:nvPr/>
          </p:nvSpPr>
          <p:spPr bwMode="auto">
            <a:xfrm>
              <a:off x="8775701" y="6454775"/>
              <a:ext cx="144463" cy="158750"/>
            </a:xfrm>
            <a:custGeom>
              <a:avLst/>
              <a:gdLst>
                <a:gd name="T0" fmla="*/ 191 w 191"/>
                <a:gd name="T1" fmla="*/ 132 h 207"/>
                <a:gd name="T2" fmla="*/ 151 w 191"/>
                <a:gd name="T3" fmla="*/ 29 h 207"/>
                <a:gd name="T4" fmla="*/ 153 w 191"/>
                <a:gd name="T5" fmla="*/ 3 h 207"/>
                <a:gd name="T6" fmla="*/ 105 w 191"/>
                <a:gd name="T7" fmla="*/ 0 h 207"/>
                <a:gd name="T8" fmla="*/ 44 w 191"/>
                <a:gd name="T9" fmla="*/ 6 h 207"/>
                <a:gd name="T10" fmla="*/ 46 w 191"/>
                <a:gd name="T11" fmla="*/ 29 h 207"/>
                <a:gd name="T12" fmla="*/ 0 w 191"/>
                <a:gd name="T13" fmla="*/ 134 h 207"/>
                <a:gd name="T14" fmla="*/ 98 w 191"/>
                <a:gd name="T15" fmla="*/ 207 h 207"/>
                <a:gd name="T16" fmla="*/ 191 w 191"/>
                <a:gd name="T17" fmla="*/ 13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207">
                  <a:moveTo>
                    <a:pt x="191" y="132"/>
                  </a:moveTo>
                  <a:cubicBezTo>
                    <a:pt x="166" y="105"/>
                    <a:pt x="151" y="69"/>
                    <a:pt x="151" y="29"/>
                  </a:cubicBezTo>
                  <a:cubicBezTo>
                    <a:pt x="151" y="20"/>
                    <a:pt x="152" y="12"/>
                    <a:pt x="153" y="3"/>
                  </a:cubicBezTo>
                  <a:cubicBezTo>
                    <a:pt x="138" y="1"/>
                    <a:pt x="122" y="0"/>
                    <a:pt x="105" y="0"/>
                  </a:cubicBezTo>
                  <a:cubicBezTo>
                    <a:pt x="83" y="0"/>
                    <a:pt x="63" y="2"/>
                    <a:pt x="44" y="6"/>
                  </a:cubicBezTo>
                  <a:cubicBezTo>
                    <a:pt x="45" y="13"/>
                    <a:pt x="46" y="21"/>
                    <a:pt x="46" y="29"/>
                  </a:cubicBezTo>
                  <a:cubicBezTo>
                    <a:pt x="46" y="71"/>
                    <a:pt x="28" y="108"/>
                    <a:pt x="0" y="134"/>
                  </a:cubicBezTo>
                  <a:cubicBezTo>
                    <a:pt x="44" y="148"/>
                    <a:pt x="78" y="173"/>
                    <a:pt x="98" y="207"/>
                  </a:cubicBezTo>
                  <a:cubicBezTo>
                    <a:pt x="117" y="173"/>
                    <a:pt x="149" y="147"/>
                    <a:pt x="191" y="13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Oval 223"/>
            <p:cNvSpPr>
              <a:spLocks noChangeArrowheads="1"/>
            </p:cNvSpPr>
            <p:nvPr/>
          </p:nvSpPr>
          <p:spPr bwMode="auto">
            <a:xfrm>
              <a:off x="8924926" y="6397625"/>
              <a:ext cx="158750" cy="15875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224"/>
            <p:cNvSpPr>
              <a:spLocks/>
            </p:cNvSpPr>
            <p:nvPr/>
          </p:nvSpPr>
          <p:spPr bwMode="auto">
            <a:xfrm>
              <a:off x="8869363" y="6577013"/>
              <a:ext cx="269875" cy="127000"/>
            </a:xfrm>
            <a:custGeom>
              <a:avLst/>
              <a:gdLst>
                <a:gd name="T0" fmla="*/ 177 w 355"/>
                <a:gd name="T1" fmla="*/ 0 h 167"/>
                <a:gd name="T2" fmla="*/ 0 w 355"/>
                <a:gd name="T3" fmla="*/ 134 h 167"/>
                <a:gd name="T4" fmla="*/ 0 w 355"/>
                <a:gd name="T5" fmla="*/ 167 h 167"/>
                <a:gd name="T6" fmla="*/ 355 w 355"/>
                <a:gd name="T7" fmla="*/ 167 h 167"/>
                <a:gd name="T8" fmla="*/ 355 w 355"/>
                <a:gd name="T9" fmla="*/ 134 h 167"/>
                <a:gd name="T10" fmla="*/ 177 w 355"/>
                <a:gd name="T11" fmla="*/ 0 h 167"/>
              </a:gdLst>
              <a:ahLst/>
              <a:cxnLst>
                <a:cxn ang="0">
                  <a:pos x="T0" y="T1"/>
                </a:cxn>
                <a:cxn ang="0">
                  <a:pos x="T2" y="T3"/>
                </a:cxn>
                <a:cxn ang="0">
                  <a:pos x="T4" y="T5"/>
                </a:cxn>
                <a:cxn ang="0">
                  <a:pos x="T6" y="T7"/>
                </a:cxn>
                <a:cxn ang="0">
                  <a:pos x="T8" y="T9"/>
                </a:cxn>
                <a:cxn ang="0">
                  <a:pos x="T10" y="T11"/>
                </a:cxn>
              </a:cxnLst>
              <a:rect l="0" t="0" r="r" b="b"/>
              <a:pathLst>
                <a:path w="355" h="167">
                  <a:moveTo>
                    <a:pt x="177" y="0"/>
                  </a:moveTo>
                  <a:cubicBezTo>
                    <a:pt x="79" y="0"/>
                    <a:pt x="0" y="36"/>
                    <a:pt x="0" y="134"/>
                  </a:cubicBezTo>
                  <a:lnTo>
                    <a:pt x="0" y="167"/>
                  </a:lnTo>
                  <a:lnTo>
                    <a:pt x="355" y="167"/>
                  </a:lnTo>
                  <a:lnTo>
                    <a:pt x="355" y="134"/>
                  </a:lnTo>
                  <a:cubicBezTo>
                    <a:pt x="355" y="36"/>
                    <a:pt x="275" y="0"/>
                    <a:pt x="17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Oval 225"/>
            <p:cNvSpPr>
              <a:spLocks noChangeArrowheads="1"/>
            </p:cNvSpPr>
            <p:nvPr/>
          </p:nvSpPr>
          <p:spPr bwMode="auto">
            <a:xfrm>
              <a:off x="8618538" y="6397625"/>
              <a:ext cx="158750" cy="15875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226"/>
            <p:cNvSpPr>
              <a:spLocks/>
            </p:cNvSpPr>
            <p:nvPr/>
          </p:nvSpPr>
          <p:spPr bwMode="auto">
            <a:xfrm>
              <a:off x="8562976" y="6577013"/>
              <a:ext cx="269875" cy="127000"/>
            </a:xfrm>
            <a:custGeom>
              <a:avLst/>
              <a:gdLst>
                <a:gd name="T0" fmla="*/ 177 w 354"/>
                <a:gd name="T1" fmla="*/ 0 h 167"/>
                <a:gd name="T2" fmla="*/ 0 w 354"/>
                <a:gd name="T3" fmla="*/ 134 h 167"/>
                <a:gd name="T4" fmla="*/ 0 w 354"/>
                <a:gd name="T5" fmla="*/ 167 h 167"/>
                <a:gd name="T6" fmla="*/ 354 w 354"/>
                <a:gd name="T7" fmla="*/ 167 h 167"/>
                <a:gd name="T8" fmla="*/ 354 w 354"/>
                <a:gd name="T9" fmla="*/ 134 h 167"/>
                <a:gd name="T10" fmla="*/ 177 w 354"/>
                <a:gd name="T11" fmla="*/ 0 h 167"/>
              </a:gdLst>
              <a:ahLst/>
              <a:cxnLst>
                <a:cxn ang="0">
                  <a:pos x="T0" y="T1"/>
                </a:cxn>
                <a:cxn ang="0">
                  <a:pos x="T2" y="T3"/>
                </a:cxn>
                <a:cxn ang="0">
                  <a:pos x="T4" y="T5"/>
                </a:cxn>
                <a:cxn ang="0">
                  <a:pos x="T6" y="T7"/>
                </a:cxn>
                <a:cxn ang="0">
                  <a:pos x="T8" y="T9"/>
                </a:cxn>
                <a:cxn ang="0">
                  <a:pos x="T10" y="T11"/>
                </a:cxn>
              </a:cxnLst>
              <a:rect l="0" t="0" r="r" b="b"/>
              <a:pathLst>
                <a:path w="354" h="167">
                  <a:moveTo>
                    <a:pt x="177" y="0"/>
                  </a:moveTo>
                  <a:cubicBezTo>
                    <a:pt x="79" y="0"/>
                    <a:pt x="0" y="36"/>
                    <a:pt x="0" y="134"/>
                  </a:cubicBezTo>
                  <a:lnTo>
                    <a:pt x="0" y="167"/>
                  </a:lnTo>
                  <a:lnTo>
                    <a:pt x="354" y="167"/>
                  </a:lnTo>
                  <a:lnTo>
                    <a:pt x="354" y="134"/>
                  </a:lnTo>
                  <a:cubicBezTo>
                    <a:pt x="354" y="36"/>
                    <a:pt x="275" y="0"/>
                    <a:pt x="17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Oval 227"/>
            <p:cNvSpPr>
              <a:spLocks noChangeArrowheads="1"/>
            </p:cNvSpPr>
            <p:nvPr/>
          </p:nvSpPr>
          <p:spPr bwMode="auto">
            <a:xfrm>
              <a:off x="9228138" y="6397625"/>
              <a:ext cx="158750" cy="158750"/>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228"/>
            <p:cNvSpPr>
              <a:spLocks/>
            </p:cNvSpPr>
            <p:nvPr/>
          </p:nvSpPr>
          <p:spPr bwMode="auto">
            <a:xfrm>
              <a:off x="9172576" y="6577013"/>
              <a:ext cx="269875" cy="127000"/>
            </a:xfrm>
            <a:custGeom>
              <a:avLst/>
              <a:gdLst>
                <a:gd name="T0" fmla="*/ 177 w 355"/>
                <a:gd name="T1" fmla="*/ 0 h 167"/>
                <a:gd name="T2" fmla="*/ 0 w 355"/>
                <a:gd name="T3" fmla="*/ 134 h 167"/>
                <a:gd name="T4" fmla="*/ 0 w 355"/>
                <a:gd name="T5" fmla="*/ 167 h 167"/>
                <a:gd name="T6" fmla="*/ 355 w 355"/>
                <a:gd name="T7" fmla="*/ 167 h 167"/>
                <a:gd name="T8" fmla="*/ 355 w 355"/>
                <a:gd name="T9" fmla="*/ 134 h 167"/>
                <a:gd name="T10" fmla="*/ 177 w 355"/>
                <a:gd name="T11" fmla="*/ 0 h 167"/>
              </a:gdLst>
              <a:ahLst/>
              <a:cxnLst>
                <a:cxn ang="0">
                  <a:pos x="T0" y="T1"/>
                </a:cxn>
                <a:cxn ang="0">
                  <a:pos x="T2" y="T3"/>
                </a:cxn>
                <a:cxn ang="0">
                  <a:pos x="T4" y="T5"/>
                </a:cxn>
                <a:cxn ang="0">
                  <a:pos x="T6" y="T7"/>
                </a:cxn>
                <a:cxn ang="0">
                  <a:pos x="T8" y="T9"/>
                </a:cxn>
                <a:cxn ang="0">
                  <a:pos x="T10" y="T11"/>
                </a:cxn>
              </a:cxnLst>
              <a:rect l="0" t="0" r="r" b="b"/>
              <a:pathLst>
                <a:path w="355" h="167">
                  <a:moveTo>
                    <a:pt x="177" y="0"/>
                  </a:moveTo>
                  <a:cubicBezTo>
                    <a:pt x="80" y="0"/>
                    <a:pt x="0" y="36"/>
                    <a:pt x="0" y="134"/>
                  </a:cubicBezTo>
                  <a:lnTo>
                    <a:pt x="0" y="167"/>
                  </a:lnTo>
                  <a:lnTo>
                    <a:pt x="355" y="167"/>
                  </a:lnTo>
                  <a:lnTo>
                    <a:pt x="355" y="134"/>
                  </a:lnTo>
                  <a:cubicBezTo>
                    <a:pt x="355" y="36"/>
                    <a:pt x="275" y="0"/>
                    <a:pt x="17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Oval 229"/>
            <p:cNvSpPr>
              <a:spLocks noChangeArrowheads="1"/>
            </p:cNvSpPr>
            <p:nvPr/>
          </p:nvSpPr>
          <p:spPr bwMode="auto">
            <a:xfrm>
              <a:off x="8775701" y="6276975"/>
              <a:ext cx="158750" cy="157163"/>
            </a:xfrm>
            <a:prstGeom prst="ellipse">
              <a:avLst/>
            </a:pr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7" name="Scale13" descr="{&quot;Key&quot;:&quot;POWER_USER_SHAPE_ICON&quot;,&quot;Value&quot;:&quot;POWER_USER_SHAPE_ICON_STYLE_1&quot;}">
            <a:extLst>
              <a:ext uri="{FF2B5EF4-FFF2-40B4-BE49-F238E27FC236}">
                <a16:creationId xmlns="" xmlns:a16="http://schemas.microsoft.com/office/drawing/2014/main" id="{5A7D5FAE-056A-4E93-BE21-B20879ED61DA}"/>
              </a:ext>
            </a:extLst>
          </p:cNvPr>
          <p:cNvGrpSpPr>
            <a:grpSpLocks noChangeAspect="1"/>
          </p:cNvGrpSpPr>
          <p:nvPr>
            <p:custDataLst>
              <p:tags r:id="rId6"/>
            </p:custDataLst>
          </p:nvPr>
        </p:nvGrpSpPr>
        <p:grpSpPr>
          <a:xfrm>
            <a:off x="4435900" y="2701929"/>
            <a:ext cx="627488" cy="542925"/>
            <a:chOff x="5651500" y="3130550"/>
            <a:chExt cx="812800" cy="703263"/>
          </a:xfrm>
          <a:solidFill>
            <a:schemeClr val="bg1"/>
          </a:solidFill>
        </p:grpSpPr>
        <p:sp>
          <p:nvSpPr>
            <p:cNvPr id="168" name="Freeform 43">
              <a:extLst>
                <a:ext uri="{FF2B5EF4-FFF2-40B4-BE49-F238E27FC236}">
                  <a16:creationId xmlns="" xmlns:a16="http://schemas.microsoft.com/office/drawing/2014/main" id="{2F023285-E4E6-4F0C-8AB3-42A7BB7C760F}"/>
                </a:ext>
              </a:extLst>
            </p:cNvPr>
            <p:cNvSpPr>
              <a:spLocks/>
            </p:cNvSpPr>
            <p:nvPr/>
          </p:nvSpPr>
          <p:spPr bwMode="auto">
            <a:xfrm>
              <a:off x="5864225" y="3627438"/>
              <a:ext cx="392112" cy="206375"/>
            </a:xfrm>
            <a:custGeom>
              <a:avLst/>
              <a:gdLst>
                <a:gd name="T0" fmla="*/ 878 w 1103"/>
                <a:gd name="T1" fmla="*/ 410 h 579"/>
                <a:gd name="T2" fmla="*/ 878 w 1103"/>
                <a:gd name="T3" fmla="*/ 272 h 579"/>
                <a:gd name="T4" fmla="*/ 889 w 1103"/>
                <a:gd name="T5" fmla="*/ 178 h 579"/>
                <a:gd name="T6" fmla="*/ 690 w 1103"/>
                <a:gd name="T7" fmla="*/ 83 h 579"/>
                <a:gd name="T8" fmla="*/ 662 w 1103"/>
                <a:gd name="T9" fmla="*/ 0 h 579"/>
                <a:gd name="T10" fmla="*/ 441 w 1103"/>
                <a:gd name="T11" fmla="*/ 0 h 579"/>
                <a:gd name="T12" fmla="*/ 414 w 1103"/>
                <a:gd name="T13" fmla="*/ 83 h 579"/>
                <a:gd name="T14" fmla="*/ 214 w 1103"/>
                <a:gd name="T15" fmla="*/ 178 h 579"/>
                <a:gd name="T16" fmla="*/ 225 w 1103"/>
                <a:gd name="T17" fmla="*/ 272 h 579"/>
                <a:gd name="T18" fmla="*/ 225 w 1103"/>
                <a:gd name="T19" fmla="*/ 410 h 579"/>
                <a:gd name="T20" fmla="*/ 0 w 1103"/>
                <a:gd name="T21" fmla="*/ 579 h 579"/>
                <a:gd name="T22" fmla="*/ 1103 w 1103"/>
                <a:gd name="T23" fmla="*/ 579 h 579"/>
                <a:gd name="T24" fmla="*/ 878 w 1103"/>
                <a:gd name="T25" fmla="*/ 41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3" h="579">
                  <a:moveTo>
                    <a:pt x="878" y="410"/>
                  </a:moveTo>
                  <a:lnTo>
                    <a:pt x="878" y="272"/>
                  </a:lnTo>
                  <a:cubicBezTo>
                    <a:pt x="928" y="272"/>
                    <a:pt x="950" y="234"/>
                    <a:pt x="889" y="178"/>
                  </a:cubicBezTo>
                  <a:cubicBezTo>
                    <a:pt x="845" y="137"/>
                    <a:pt x="750" y="83"/>
                    <a:pt x="690" y="83"/>
                  </a:cubicBezTo>
                  <a:cubicBezTo>
                    <a:pt x="723" y="74"/>
                    <a:pt x="718" y="0"/>
                    <a:pt x="662" y="0"/>
                  </a:cubicBezTo>
                  <a:lnTo>
                    <a:pt x="441" y="0"/>
                  </a:lnTo>
                  <a:cubicBezTo>
                    <a:pt x="385" y="0"/>
                    <a:pt x="381" y="74"/>
                    <a:pt x="414" y="83"/>
                  </a:cubicBezTo>
                  <a:cubicBezTo>
                    <a:pt x="353" y="83"/>
                    <a:pt x="259" y="137"/>
                    <a:pt x="214" y="178"/>
                  </a:cubicBezTo>
                  <a:cubicBezTo>
                    <a:pt x="153" y="234"/>
                    <a:pt x="175" y="272"/>
                    <a:pt x="225" y="272"/>
                  </a:cubicBezTo>
                  <a:lnTo>
                    <a:pt x="225" y="410"/>
                  </a:lnTo>
                  <a:cubicBezTo>
                    <a:pt x="128" y="410"/>
                    <a:pt x="0" y="494"/>
                    <a:pt x="0" y="579"/>
                  </a:cubicBezTo>
                  <a:lnTo>
                    <a:pt x="1103" y="579"/>
                  </a:lnTo>
                  <a:cubicBezTo>
                    <a:pt x="1103" y="494"/>
                    <a:pt x="975" y="410"/>
                    <a:pt x="878" y="4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44">
              <a:extLst>
                <a:ext uri="{FF2B5EF4-FFF2-40B4-BE49-F238E27FC236}">
                  <a16:creationId xmlns="" xmlns:a16="http://schemas.microsoft.com/office/drawing/2014/main" id="{8E31DA12-BAB7-4A11-8606-38412A8AD78B}"/>
                </a:ext>
              </a:extLst>
            </p:cNvPr>
            <p:cNvSpPr>
              <a:spLocks/>
            </p:cNvSpPr>
            <p:nvPr/>
          </p:nvSpPr>
          <p:spPr bwMode="auto">
            <a:xfrm>
              <a:off x="6003925" y="3130550"/>
              <a:ext cx="111125" cy="100013"/>
            </a:xfrm>
            <a:custGeom>
              <a:avLst/>
              <a:gdLst>
                <a:gd name="T0" fmla="*/ 55 w 312"/>
                <a:gd name="T1" fmla="*/ 281 h 281"/>
                <a:gd name="T2" fmla="*/ 256 w 312"/>
                <a:gd name="T3" fmla="*/ 281 h 281"/>
                <a:gd name="T4" fmla="*/ 312 w 312"/>
                <a:gd name="T5" fmla="*/ 226 h 281"/>
                <a:gd name="T6" fmla="*/ 256 w 312"/>
                <a:gd name="T7" fmla="*/ 170 h 281"/>
                <a:gd name="T8" fmla="*/ 221 w 312"/>
                <a:gd name="T9" fmla="*/ 170 h 281"/>
                <a:gd name="T10" fmla="*/ 156 w 312"/>
                <a:gd name="T11" fmla="*/ 0 h 281"/>
                <a:gd name="T12" fmla="*/ 90 w 312"/>
                <a:gd name="T13" fmla="*/ 170 h 281"/>
                <a:gd name="T14" fmla="*/ 55 w 312"/>
                <a:gd name="T15" fmla="*/ 170 h 281"/>
                <a:gd name="T16" fmla="*/ 0 w 312"/>
                <a:gd name="T17" fmla="*/ 226 h 281"/>
                <a:gd name="T18" fmla="*/ 55 w 312"/>
                <a:gd name="T19"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2" h="281">
                  <a:moveTo>
                    <a:pt x="55" y="281"/>
                  </a:moveTo>
                  <a:lnTo>
                    <a:pt x="256" y="281"/>
                  </a:lnTo>
                  <a:cubicBezTo>
                    <a:pt x="287" y="281"/>
                    <a:pt x="312" y="256"/>
                    <a:pt x="312" y="226"/>
                  </a:cubicBezTo>
                  <a:cubicBezTo>
                    <a:pt x="312" y="195"/>
                    <a:pt x="287" y="170"/>
                    <a:pt x="256" y="170"/>
                  </a:cubicBezTo>
                  <a:lnTo>
                    <a:pt x="221" y="170"/>
                  </a:lnTo>
                  <a:cubicBezTo>
                    <a:pt x="214" y="30"/>
                    <a:pt x="174" y="0"/>
                    <a:pt x="156" y="0"/>
                  </a:cubicBezTo>
                  <a:cubicBezTo>
                    <a:pt x="137" y="0"/>
                    <a:pt x="98" y="30"/>
                    <a:pt x="90" y="170"/>
                  </a:cubicBezTo>
                  <a:lnTo>
                    <a:pt x="55" y="170"/>
                  </a:lnTo>
                  <a:cubicBezTo>
                    <a:pt x="24" y="170"/>
                    <a:pt x="0" y="195"/>
                    <a:pt x="0" y="226"/>
                  </a:cubicBezTo>
                  <a:cubicBezTo>
                    <a:pt x="0" y="256"/>
                    <a:pt x="24" y="281"/>
                    <a:pt x="55" y="2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45">
              <a:extLst>
                <a:ext uri="{FF2B5EF4-FFF2-40B4-BE49-F238E27FC236}">
                  <a16:creationId xmlns="" xmlns:a16="http://schemas.microsoft.com/office/drawing/2014/main" id="{55626669-080F-40B7-AECC-718ACBD18DBA}"/>
                </a:ext>
              </a:extLst>
            </p:cNvPr>
            <p:cNvSpPr>
              <a:spLocks noEditPoints="1"/>
            </p:cNvSpPr>
            <p:nvPr/>
          </p:nvSpPr>
          <p:spPr bwMode="auto">
            <a:xfrm>
              <a:off x="5651500" y="3230563"/>
              <a:ext cx="812800" cy="436563"/>
            </a:xfrm>
            <a:custGeom>
              <a:avLst/>
              <a:gdLst>
                <a:gd name="T0" fmla="*/ 1659 w 2283"/>
                <a:gd name="T1" fmla="*/ 1004 h 1227"/>
                <a:gd name="T2" fmla="*/ 1920 w 2283"/>
                <a:gd name="T3" fmla="*/ 311 h 1227"/>
                <a:gd name="T4" fmla="*/ 1933 w 2283"/>
                <a:gd name="T5" fmla="*/ 311 h 1227"/>
                <a:gd name="T6" fmla="*/ 2196 w 2283"/>
                <a:gd name="T7" fmla="*/ 1004 h 1227"/>
                <a:gd name="T8" fmla="*/ 1659 w 2283"/>
                <a:gd name="T9" fmla="*/ 1004 h 1227"/>
                <a:gd name="T10" fmla="*/ 627 w 2283"/>
                <a:gd name="T11" fmla="*/ 1004 h 1227"/>
                <a:gd name="T12" fmla="*/ 90 w 2283"/>
                <a:gd name="T13" fmla="*/ 1004 h 1227"/>
                <a:gd name="T14" fmla="*/ 350 w 2283"/>
                <a:gd name="T15" fmla="*/ 313 h 1227"/>
                <a:gd name="T16" fmla="*/ 366 w 2283"/>
                <a:gd name="T17" fmla="*/ 312 h 1227"/>
                <a:gd name="T18" fmla="*/ 627 w 2283"/>
                <a:gd name="T19" fmla="*/ 1004 h 1227"/>
                <a:gd name="T20" fmla="*/ 2261 w 2283"/>
                <a:gd name="T21" fmla="*/ 1004 h 1227"/>
                <a:gd name="T22" fmla="*/ 2247 w 2283"/>
                <a:gd name="T23" fmla="*/ 1004 h 1227"/>
                <a:gd name="T24" fmla="*/ 1984 w 2283"/>
                <a:gd name="T25" fmla="*/ 306 h 1227"/>
                <a:gd name="T26" fmla="*/ 2106 w 2283"/>
                <a:gd name="T27" fmla="*/ 194 h 1227"/>
                <a:gd name="T28" fmla="*/ 2009 w 2283"/>
                <a:gd name="T29" fmla="*/ 138 h 1227"/>
                <a:gd name="T30" fmla="*/ 1941 w 2283"/>
                <a:gd name="T31" fmla="*/ 203 h 1227"/>
                <a:gd name="T32" fmla="*/ 1551 w 2283"/>
                <a:gd name="T33" fmla="*/ 0 h 1227"/>
                <a:gd name="T34" fmla="*/ 1236 w 2283"/>
                <a:gd name="T35" fmla="*/ 88 h 1227"/>
                <a:gd name="T36" fmla="*/ 1057 w 2283"/>
                <a:gd name="T37" fmla="*/ 88 h 1227"/>
                <a:gd name="T38" fmla="*/ 742 w 2283"/>
                <a:gd name="T39" fmla="*/ 0 h 1227"/>
                <a:gd name="T40" fmla="*/ 352 w 2283"/>
                <a:gd name="T41" fmla="*/ 203 h 1227"/>
                <a:gd name="T42" fmla="*/ 284 w 2283"/>
                <a:gd name="T43" fmla="*/ 138 h 1227"/>
                <a:gd name="T44" fmla="*/ 187 w 2283"/>
                <a:gd name="T45" fmla="*/ 194 h 1227"/>
                <a:gd name="T46" fmla="*/ 302 w 2283"/>
                <a:gd name="T47" fmla="*/ 303 h 1227"/>
                <a:gd name="T48" fmla="*/ 38 w 2283"/>
                <a:gd name="T49" fmla="*/ 1004 h 1227"/>
                <a:gd name="T50" fmla="*/ 26 w 2283"/>
                <a:gd name="T51" fmla="*/ 1004 h 1227"/>
                <a:gd name="T52" fmla="*/ 7 w 2283"/>
                <a:gd name="T53" fmla="*/ 1033 h 1227"/>
                <a:gd name="T54" fmla="*/ 358 w 2283"/>
                <a:gd name="T55" fmla="*/ 1227 h 1227"/>
                <a:gd name="T56" fmla="*/ 706 w 2283"/>
                <a:gd name="T57" fmla="*/ 1036 h 1227"/>
                <a:gd name="T58" fmla="*/ 692 w 2283"/>
                <a:gd name="T59" fmla="*/ 1004 h 1227"/>
                <a:gd name="T60" fmla="*/ 678 w 2283"/>
                <a:gd name="T61" fmla="*/ 1004 h 1227"/>
                <a:gd name="T62" fmla="*/ 413 w 2283"/>
                <a:gd name="T63" fmla="*/ 301 h 1227"/>
                <a:gd name="T64" fmla="*/ 681 w 2283"/>
                <a:gd name="T65" fmla="*/ 202 h 1227"/>
                <a:gd name="T66" fmla="*/ 1057 w 2283"/>
                <a:gd name="T67" fmla="*/ 383 h 1227"/>
                <a:gd name="T68" fmla="*/ 1057 w 2283"/>
                <a:gd name="T69" fmla="*/ 1019 h 1227"/>
                <a:gd name="T70" fmla="*/ 1236 w 2283"/>
                <a:gd name="T71" fmla="*/ 1019 h 1227"/>
                <a:gd name="T72" fmla="*/ 1236 w 2283"/>
                <a:gd name="T73" fmla="*/ 383 h 1227"/>
                <a:gd name="T74" fmla="*/ 1612 w 2283"/>
                <a:gd name="T75" fmla="*/ 202 h 1227"/>
                <a:gd name="T76" fmla="*/ 1873 w 2283"/>
                <a:gd name="T77" fmla="*/ 299 h 1227"/>
                <a:gd name="T78" fmla="*/ 1607 w 2283"/>
                <a:gd name="T79" fmla="*/ 1004 h 1227"/>
                <a:gd name="T80" fmla="*/ 1596 w 2283"/>
                <a:gd name="T81" fmla="*/ 1004 h 1227"/>
                <a:gd name="T82" fmla="*/ 1576 w 2283"/>
                <a:gd name="T83" fmla="*/ 1033 h 1227"/>
                <a:gd name="T84" fmla="*/ 1927 w 2283"/>
                <a:gd name="T85" fmla="*/ 1227 h 1227"/>
                <a:gd name="T86" fmla="*/ 2276 w 2283"/>
                <a:gd name="T87" fmla="*/ 1036 h 1227"/>
                <a:gd name="T88" fmla="*/ 2261 w 2283"/>
                <a:gd name="T89" fmla="*/ 1004 h 1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83" h="1227">
                  <a:moveTo>
                    <a:pt x="1659" y="1004"/>
                  </a:moveTo>
                  <a:lnTo>
                    <a:pt x="1920" y="311"/>
                  </a:lnTo>
                  <a:cubicBezTo>
                    <a:pt x="1925" y="312"/>
                    <a:pt x="1931" y="311"/>
                    <a:pt x="1933" y="311"/>
                  </a:cubicBezTo>
                  <a:lnTo>
                    <a:pt x="2196" y="1004"/>
                  </a:lnTo>
                  <a:lnTo>
                    <a:pt x="1659" y="1004"/>
                  </a:lnTo>
                  <a:close/>
                  <a:moveTo>
                    <a:pt x="627" y="1004"/>
                  </a:moveTo>
                  <a:lnTo>
                    <a:pt x="90" y="1004"/>
                  </a:lnTo>
                  <a:lnTo>
                    <a:pt x="350" y="313"/>
                  </a:lnTo>
                  <a:cubicBezTo>
                    <a:pt x="360" y="314"/>
                    <a:pt x="352" y="314"/>
                    <a:pt x="366" y="312"/>
                  </a:cubicBezTo>
                  <a:lnTo>
                    <a:pt x="627" y="1004"/>
                  </a:lnTo>
                  <a:close/>
                  <a:moveTo>
                    <a:pt x="2261" y="1004"/>
                  </a:moveTo>
                  <a:lnTo>
                    <a:pt x="2247" y="1004"/>
                  </a:lnTo>
                  <a:lnTo>
                    <a:pt x="1984" y="306"/>
                  </a:lnTo>
                  <a:cubicBezTo>
                    <a:pt x="2047" y="288"/>
                    <a:pt x="2090" y="246"/>
                    <a:pt x="2106" y="194"/>
                  </a:cubicBezTo>
                  <a:cubicBezTo>
                    <a:pt x="2125" y="137"/>
                    <a:pt x="2028" y="91"/>
                    <a:pt x="2009" y="138"/>
                  </a:cubicBezTo>
                  <a:cubicBezTo>
                    <a:pt x="1993" y="178"/>
                    <a:pt x="2002" y="203"/>
                    <a:pt x="1941" y="203"/>
                  </a:cubicBezTo>
                  <a:cubicBezTo>
                    <a:pt x="1811" y="203"/>
                    <a:pt x="1792" y="0"/>
                    <a:pt x="1551" y="0"/>
                  </a:cubicBezTo>
                  <a:cubicBezTo>
                    <a:pt x="1381" y="0"/>
                    <a:pt x="1327" y="62"/>
                    <a:pt x="1236" y="88"/>
                  </a:cubicBezTo>
                  <a:cubicBezTo>
                    <a:pt x="1193" y="101"/>
                    <a:pt x="1100" y="101"/>
                    <a:pt x="1057" y="88"/>
                  </a:cubicBezTo>
                  <a:cubicBezTo>
                    <a:pt x="966" y="62"/>
                    <a:pt x="912" y="0"/>
                    <a:pt x="742" y="0"/>
                  </a:cubicBezTo>
                  <a:cubicBezTo>
                    <a:pt x="501" y="0"/>
                    <a:pt x="482" y="203"/>
                    <a:pt x="352" y="203"/>
                  </a:cubicBezTo>
                  <a:cubicBezTo>
                    <a:pt x="291" y="203"/>
                    <a:pt x="300" y="178"/>
                    <a:pt x="284" y="138"/>
                  </a:cubicBezTo>
                  <a:cubicBezTo>
                    <a:pt x="265" y="91"/>
                    <a:pt x="169" y="137"/>
                    <a:pt x="187" y="194"/>
                  </a:cubicBezTo>
                  <a:cubicBezTo>
                    <a:pt x="203" y="244"/>
                    <a:pt x="243" y="284"/>
                    <a:pt x="302" y="303"/>
                  </a:cubicBezTo>
                  <a:lnTo>
                    <a:pt x="38" y="1004"/>
                  </a:lnTo>
                  <a:lnTo>
                    <a:pt x="26" y="1004"/>
                  </a:lnTo>
                  <a:cubicBezTo>
                    <a:pt x="5" y="1004"/>
                    <a:pt x="0" y="1023"/>
                    <a:pt x="7" y="1033"/>
                  </a:cubicBezTo>
                  <a:cubicBezTo>
                    <a:pt x="92" y="1150"/>
                    <a:pt x="201" y="1227"/>
                    <a:pt x="358" y="1227"/>
                  </a:cubicBezTo>
                  <a:cubicBezTo>
                    <a:pt x="513" y="1227"/>
                    <a:pt x="621" y="1151"/>
                    <a:pt x="706" y="1036"/>
                  </a:cubicBezTo>
                  <a:cubicBezTo>
                    <a:pt x="714" y="1025"/>
                    <a:pt x="710" y="1004"/>
                    <a:pt x="692" y="1004"/>
                  </a:cubicBezTo>
                  <a:lnTo>
                    <a:pt x="678" y="1004"/>
                  </a:lnTo>
                  <a:lnTo>
                    <a:pt x="413" y="301"/>
                  </a:lnTo>
                  <a:cubicBezTo>
                    <a:pt x="513" y="271"/>
                    <a:pt x="564" y="202"/>
                    <a:pt x="681" y="202"/>
                  </a:cubicBezTo>
                  <a:cubicBezTo>
                    <a:pt x="894" y="202"/>
                    <a:pt x="914" y="340"/>
                    <a:pt x="1057" y="383"/>
                  </a:cubicBezTo>
                  <a:lnTo>
                    <a:pt x="1057" y="1019"/>
                  </a:lnTo>
                  <a:lnTo>
                    <a:pt x="1236" y="1019"/>
                  </a:lnTo>
                  <a:lnTo>
                    <a:pt x="1236" y="383"/>
                  </a:lnTo>
                  <a:cubicBezTo>
                    <a:pt x="1379" y="340"/>
                    <a:pt x="1399" y="202"/>
                    <a:pt x="1612" y="202"/>
                  </a:cubicBezTo>
                  <a:cubicBezTo>
                    <a:pt x="1726" y="202"/>
                    <a:pt x="1776" y="268"/>
                    <a:pt x="1873" y="299"/>
                  </a:cubicBezTo>
                  <a:lnTo>
                    <a:pt x="1607" y="1004"/>
                  </a:lnTo>
                  <a:lnTo>
                    <a:pt x="1596" y="1004"/>
                  </a:lnTo>
                  <a:cubicBezTo>
                    <a:pt x="1574" y="1004"/>
                    <a:pt x="1569" y="1023"/>
                    <a:pt x="1576" y="1033"/>
                  </a:cubicBezTo>
                  <a:cubicBezTo>
                    <a:pt x="1662" y="1150"/>
                    <a:pt x="1771" y="1227"/>
                    <a:pt x="1927" y="1227"/>
                  </a:cubicBezTo>
                  <a:cubicBezTo>
                    <a:pt x="2082" y="1227"/>
                    <a:pt x="2190" y="1151"/>
                    <a:pt x="2276" y="1036"/>
                  </a:cubicBezTo>
                  <a:cubicBezTo>
                    <a:pt x="2283" y="1025"/>
                    <a:pt x="2280" y="1004"/>
                    <a:pt x="2261" y="100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 name="Slide Number Placeholder 2"/>
          <p:cNvSpPr>
            <a:spLocks noGrp="1"/>
          </p:cNvSpPr>
          <p:nvPr>
            <p:ph type="sldNum" sz="quarter" idx="4"/>
          </p:nvPr>
        </p:nvSpPr>
        <p:spPr/>
        <p:txBody>
          <a:bodyPr/>
          <a:lstStyle/>
          <a:p>
            <a:fld id="{9330B75E-0530-469B-A88B-1785518AAEED}" type="slidenum">
              <a:rPr lang="en-IN" smtClean="0"/>
              <a:pPr/>
              <a:t>38</a:t>
            </a:fld>
            <a:endParaRPr lang="en-IN"/>
          </a:p>
        </p:txBody>
      </p:sp>
    </p:spTree>
    <p:custDataLst>
      <p:tags r:id="rId1"/>
    </p:custDataLst>
    <p:extLst>
      <p:ext uri="{BB962C8B-B14F-4D97-AF65-F5344CB8AC3E}">
        <p14:creationId xmlns:p14="http://schemas.microsoft.com/office/powerpoint/2010/main" val="35874140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275" y="91044"/>
            <a:ext cx="10515600" cy="766206"/>
          </a:xfrm>
        </p:spPr>
        <p:txBody>
          <a:bodyPr/>
          <a:lstStyle/>
          <a:p>
            <a:r>
              <a:rPr lang="en-IN" dirty="0"/>
              <a:t>Milestones to Achieve</a:t>
            </a:r>
          </a:p>
        </p:txBody>
      </p:sp>
      <p:sp>
        <p:nvSpPr>
          <p:cNvPr id="4" name="Slide Number Placeholder 3"/>
          <p:cNvSpPr>
            <a:spLocks noGrp="1"/>
          </p:cNvSpPr>
          <p:nvPr>
            <p:ph type="sldNum" sz="quarter" idx="4"/>
          </p:nvPr>
        </p:nvSpPr>
        <p:spPr/>
        <p:txBody>
          <a:bodyPr/>
          <a:lstStyle/>
          <a:p>
            <a:fld id="{9330B75E-0530-469B-A88B-1785518AAEED}" type="slidenum">
              <a:rPr lang="en-IN" smtClean="0"/>
              <a:pPr/>
              <a:t>39</a:t>
            </a:fld>
            <a:endParaRPr lang="en-IN"/>
          </a:p>
        </p:txBody>
      </p:sp>
      <p:graphicFrame>
        <p:nvGraphicFramePr>
          <p:cNvPr id="5" name="Content Placeholder 4"/>
          <p:cNvGraphicFramePr>
            <a:graphicFrameLocks noGrp="1"/>
          </p:cNvGraphicFramePr>
          <p:nvPr>
            <p:ph idx="1"/>
            <p:extLst/>
          </p:nvPr>
        </p:nvGraphicFramePr>
        <p:xfrm>
          <a:off x="771525" y="840940"/>
          <a:ext cx="10493829" cy="5359629"/>
        </p:xfrm>
        <a:graphic>
          <a:graphicData uri="http://schemas.openxmlformats.org/drawingml/2006/table">
            <a:tbl>
              <a:tblPr firstRow="1" bandRow="1">
                <a:tableStyleId>{5C22544A-7EE6-4342-B048-85BDC9FD1C3A}</a:tableStyleId>
              </a:tblPr>
              <a:tblGrid>
                <a:gridCol w="570373"/>
                <a:gridCol w="6552322"/>
                <a:gridCol w="1804736"/>
                <a:gridCol w="1566398"/>
              </a:tblGrid>
              <a:tr h="586919">
                <a:tc>
                  <a:txBody>
                    <a:bodyPr/>
                    <a:lstStyle/>
                    <a:p>
                      <a:r>
                        <a:rPr lang="en-IN" dirty="0" smtClean="0"/>
                        <a:t>SN</a:t>
                      </a:r>
                      <a:endParaRPr lang="en-IN" dirty="0"/>
                    </a:p>
                  </a:txBody>
                  <a:tcPr>
                    <a:solidFill>
                      <a:srgbClr val="60CBD6"/>
                    </a:solidFill>
                  </a:tcPr>
                </a:tc>
                <a:tc>
                  <a:txBody>
                    <a:bodyPr/>
                    <a:lstStyle/>
                    <a:p>
                      <a:pPr algn="ctr"/>
                      <a:r>
                        <a:rPr lang="en-IN" dirty="0" smtClean="0"/>
                        <a:t>Action Items</a:t>
                      </a:r>
                      <a:endParaRPr lang="en-IN" dirty="0"/>
                    </a:p>
                  </a:txBody>
                  <a:tcPr>
                    <a:solidFill>
                      <a:srgbClr val="60CBD6"/>
                    </a:solidFill>
                  </a:tcPr>
                </a:tc>
                <a:tc>
                  <a:txBody>
                    <a:bodyPr/>
                    <a:lstStyle/>
                    <a:p>
                      <a:r>
                        <a:rPr lang="en-IN" dirty="0" smtClean="0"/>
                        <a:t>Actions</a:t>
                      </a:r>
                      <a:r>
                        <a:rPr lang="en-IN" baseline="0" dirty="0" smtClean="0"/>
                        <a:t> by</a:t>
                      </a:r>
                      <a:endParaRPr lang="en-IN" dirty="0"/>
                    </a:p>
                  </a:txBody>
                  <a:tcPr>
                    <a:solidFill>
                      <a:srgbClr val="60CBD6"/>
                    </a:solidFill>
                  </a:tcPr>
                </a:tc>
                <a:tc>
                  <a:txBody>
                    <a:bodyPr/>
                    <a:lstStyle/>
                    <a:p>
                      <a:r>
                        <a:rPr lang="en-IN" baseline="0" dirty="0" smtClean="0"/>
                        <a:t>Target End  Dates</a:t>
                      </a:r>
                      <a:endParaRPr lang="en-IN" dirty="0"/>
                    </a:p>
                  </a:txBody>
                  <a:tcPr>
                    <a:solidFill>
                      <a:srgbClr val="60CBD6"/>
                    </a:solidFill>
                  </a:tcPr>
                </a:tc>
              </a:tr>
              <a:tr h="421869">
                <a:tc>
                  <a:txBody>
                    <a:bodyPr/>
                    <a:lstStyle/>
                    <a:p>
                      <a:r>
                        <a:rPr lang="en-IN" dirty="0" smtClean="0"/>
                        <a:t>1</a:t>
                      </a:r>
                      <a:endParaRPr lang="en-IN" dirty="0"/>
                    </a:p>
                  </a:txBody>
                  <a:tcPr/>
                </a:tc>
                <a:tc>
                  <a:txBody>
                    <a:bodyPr/>
                    <a:lstStyle/>
                    <a:p>
                      <a:r>
                        <a:rPr lang="en-IN" dirty="0" smtClean="0"/>
                        <a:t>Convention of First Steering Committee</a:t>
                      </a:r>
                      <a:endParaRPr lang="en-IN" dirty="0"/>
                    </a:p>
                  </a:txBody>
                  <a:tcPr/>
                </a:tc>
                <a:tc>
                  <a:txBody>
                    <a:bodyPr/>
                    <a:lstStyle/>
                    <a:p>
                      <a:r>
                        <a:rPr lang="en-IN" dirty="0" smtClean="0"/>
                        <a:t>CISO</a:t>
                      </a:r>
                      <a:endParaRPr lang="en-IN" dirty="0"/>
                    </a:p>
                  </a:txBody>
                  <a:tcPr/>
                </a:tc>
                <a:tc>
                  <a:txBody>
                    <a:bodyPr/>
                    <a:lstStyle/>
                    <a:p>
                      <a:r>
                        <a:rPr lang="en-IN" dirty="0" smtClean="0"/>
                        <a:t>25</a:t>
                      </a:r>
                      <a:r>
                        <a:rPr lang="en-IN" baseline="30000" dirty="0" smtClean="0"/>
                        <a:t>th</a:t>
                      </a:r>
                      <a:r>
                        <a:rPr lang="en-IN" dirty="0" smtClean="0"/>
                        <a:t> June 2020</a:t>
                      </a:r>
                      <a:endParaRPr lang="en-IN" dirty="0"/>
                    </a:p>
                  </a:txBody>
                  <a:tcPr/>
                </a:tc>
              </a:tr>
              <a:tr h="577516">
                <a:tc>
                  <a:txBody>
                    <a:bodyPr/>
                    <a:lstStyle/>
                    <a:p>
                      <a:r>
                        <a:rPr lang="en-IN" dirty="0" smtClean="0"/>
                        <a:t>2</a:t>
                      </a:r>
                      <a:endParaRPr lang="en-IN" dirty="0"/>
                    </a:p>
                  </a:txBody>
                  <a:tcPr/>
                </a:tc>
                <a:tc>
                  <a:txBody>
                    <a:bodyPr/>
                    <a:lstStyle/>
                    <a:p>
                      <a:r>
                        <a:rPr lang="en-IN" dirty="0" smtClean="0"/>
                        <a:t>Approval and Release of Information Security Policy &amp; Information Security Governance Documents</a:t>
                      </a:r>
                      <a:endParaRPr lang="en-IN" dirty="0"/>
                    </a:p>
                  </a:txBody>
                  <a:tcPr/>
                </a:tc>
                <a:tc>
                  <a:txBody>
                    <a:bodyPr/>
                    <a:lstStyle/>
                    <a:p>
                      <a:r>
                        <a:rPr lang="en-IN" dirty="0" smtClean="0"/>
                        <a:t>DG &amp; CISO</a:t>
                      </a:r>
                      <a:endParaRPr lang="en-IN" dirty="0"/>
                    </a:p>
                  </a:txBody>
                  <a:tcPr/>
                </a:tc>
                <a:tc>
                  <a:txBody>
                    <a:bodyPr/>
                    <a:lstStyle/>
                    <a:p>
                      <a:r>
                        <a:rPr lang="en-IN" dirty="0" smtClean="0"/>
                        <a:t>30</a:t>
                      </a:r>
                      <a:r>
                        <a:rPr lang="en-IN" baseline="30000" dirty="0" smtClean="0"/>
                        <a:t>th</a:t>
                      </a:r>
                      <a:r>
                        <a:rPr lang="en-IN" dirty="0" smtClean="0"/>
                        <a:t> June 2020</a:t>
                      </a:r>
                      <a:endParaRPr lang="en-IN" dirty="0"/>
                    </a:p>
                  </a:txBody>
                  <a:tcPr/>
                </a:tc>
              </a:tr>
              <a:tr h="0">
                <a:tc>
                  <a:txBody>
                    <a:bodyPr/>
                    <a:lstStyle/>
                    <a:p>
                      <a:r>
                        <a:rPr lang="en-IN" dirty="0" smtClean="0"/>
                        <a:t>3</a:t>
                      </a:r>
                      <a:endParaRPr lang="en-IN" dirty="0"/>
                    </a:p>
                  </a:txBody>
                  <a:tcPr/>
                </a:tc>
                <a:tc>
                  <a:txBody>
                    <a:bodyPr/>
                    <a:lstStyle/>
                    <a:p>
                      <a:r>
                        <a:rPr lang="en-IN" dirty="0" smtClean="0"/>
                        <a:t>Formation &amp; Convention</a:t>
                      </a:r>
                      <a:r>
                        <a:rPr lang="en-IN" baseline="0" dirty="0" smtClean="0"/>
                        <a:t> of Coordination Committee at Centre Level</a:t>
                      </a:r>
                      <a:endParaRPr lang="en-IN" dirty="0"/>
                    </a:p>
                  </a:txBody>
                  <a:tcPr/>
                </a:tc>
                <a:tc>
                  <a:txBody>
                    <a:bodyPr/>
                    <a:lstStyle/>
                    <a:p>
                      <a:r>
                        <a:rPr lang="en-IN" dirty="0" smtClean="0"/>
                        <a:t>ED / CH &amp; NISO</a:t>
                      </a:r>
                      <a:endParaRPr lang="en-IN" dirty="0"/>
                    </a:p>
                  </a:txBody>
                  <a:tcPr/>
                </a:tc>
                <a:tc>
                  <a:txBody>
                    <a:bodyPr/>
                    <a:lstStyle/>
                    <a:p>
                      <a:r>
                        <a:rPr lang="en-IN" dirty="0" smtClean="0"/>
                        <a:t>3</a:t>
                      </a:r>
                      <a:r>
                        <a:rPr lang="en-IN" baseline="30000" dirty="0" smtClean="0"/>
                        <a:t>rd</a:t>
                      </a:r>
                      <a:r>
                        <a:rPr lang="en-IN" dirty="0" smtClean="0"/>
                        <a:t> July 2020</a:t>
                      </a:r>
                      <a:endParaRPr lang="en-IN" dirty="0"/>
                    </a:p>
                  </a:txBody>
                  <a:tcPr/>
                </a:tc>
              </a:tr>
              <a:tr h="0">
                <a:tc>
                  <a:txBody>
                    <a:bodyPr/>
                    <a:lstStyle/>
                    <a:p>
                      <a:r>
                        <a:rPr lang="en-IN" dirty="0" smtClean="0"/>
                        <a:t>4</a:t>
                      </a:r>
                      <a:endParaRPr lang="en-IN" dirty="0"/>
                    </a:p>
                  </a:txBody>
                  <a:tcPr/>
                </a:tc>
                <a:tc>
                  <a:txBody>
                    <a:bodyPr/>
                    <a:lstStyle/>
                    <a:p>
                      <a:r>
                        <a:rPr lang="en-IN" dirty="0" smtClean="0"/>
                        <a:t>Finalisation of Statement of Applicability in each Centre</a:t>
                      </a:r>
                      <a:endParaRPr lang="en-IN" dirty="0"/>
                    </a:p>
                  </a:txBody>
                  <a:tcPr/>
                </a:tc>
                <a:tc>
                  <a:txBody>
                    <a:bodyPr/>
                    <a:lstStyle/>
                    <a:p>
                      <a:r>
                        <a:rPr lang="en-IN" dirty="0" smtClean="0"/>
                        <a:t>ED / CH &amp; NISO</a:t>
                      </a:r>
                      <a:endParaRPr lang="en-IN" dirty="0"/>
                    </a:p>
                  </a:txBody>
                  <a:tcPr/>
                </a:tc>
                <a:tc>
                  <a:txBody>
                    <a:bodyPr/>
                    <a:lstStyle/>
                    <a:p>
                      <a:r>
                        <a:rPr lang="en-IN" dirty="0" smtClean="0"/>
                        <a:t>31</a:t>
                      </a:r>
                      <a:r>
                        <a:rPr lang="en-IN" baseline="30000" dirty="0" smtClean="0"/>
                        <a:t>st</a:t>
                      </a:r>
                      <a:r>
                        <a:rPr lang="en-IN" dirty="0" smtClean="0"/>
                        <a:t> July 2020</a:t>
                      </a:r>
                      <a:endParaRPr lang="en-IN" dirty="0"/>
                    </a:p>
                  </a:txBody>
                  <a:tcPr/>
                </a:tc>
              </a:tr>
              <a:tr h="0">
                <a:tc>
                  <a:txBody>
                    <a:bodyPr/>
                    <a:lstStyle/>
                    <a:p>
                      <a:r>
                        <a:rPr lang="en-IN" dirty="0" smtClean="0"/>
                        <a:t>5</a:t>
                      </a:r>
                      <a:endParaRPr lang="en-IN" dirty="0"/>
                    </a:p>
                  </a:txBody>
                  <a:tcPr/>
                </a:tc>
                <a:tc>
                  <a:txBody>
                    <a:bodyPr/>
                    <a:lstStyle/>
                    <a:p>
                      <a:r>
                        <a:rPr lang="en-IN" dirty="0" smtClean="0"/>
                        <a:t>Security Audit of IT infra in each Centre</a:t>
                      </a:r>
                      <a:endParaRPr lang="en-IN" dirty="0"/>
                    </a:p>
                  </a:txBody>
                  <a:tcPr/>
                </a:tc>
                <a:tc>
                  <a:txBody>
                    <a:bodyPr/>
                    <a:lstStyle/>
                    <a:p>
                      <a:r>
                        <a:rPr lang="en-IN" dirty="0" smtClean="0"/>
                        <a:t>NISO,</a:t>
                      </a:r>
                      <a:r>
                        <a:rPr lang="en-IN" baseline="0" dirty="0" smtClean="0"/>
                        <a:t> CISO</a:t>
                      </a:r>
                      <a:endParaRPr lang="en-IN" dirty="0"/>
                    </a:p>
                  </a:txBody>
                  <a:tcPr/>
                </a:tc>
                <a:tc>
                  <a:txBody>
                    <a:bodyPr/>
                    <a:lstStyle/>
                    <a:p>
                      <a:r>
                        <a:rPr lang="en-IN" dirty="0" smtClean="0"/>
                        <a:t>31</a:t>
                      </a:r>
                      <a:r>
                        <a:rPr lang="en-IN" baseline="30000" dirty="0" smtClean="0"/>
                        <a:t>st</a:t>
                      </a:r>
                      <a:r>
                        <a:rPr lang="en-IN" dirty="0" smtClean="0"/>
                        <a:t> Aug 2020</a:t>
                      </a:r>
                      <a:endParaRPr lang="en-IN" dirty="0"/>
                    </a:p>
                  </a:txBody>
                  <a:tcPr/>
                </a:tc>
              </a:tr>
              <a:tr h="0">
                <a:tc>
                  <a:txBody>
                    <a:bodyPr/>
                    <a:lstStyle/>
                    <a:p>
                      <a:r>
                        <a:rPr lang="en-IN" dirty="0" smtClean="0"/>
                        <a:t>6</a:t>
                      </a:r>
                      <a:endParaRPr lang="en-IN" dirty="0"/>
                    </a:p>
                  </a:txBody>
                  <a:tcPr/>
                </a:tc>
                <a:tc>
                  <a:txBody>
                    <a:bodyPr/>
                    <a:lstStyle/>
                    <a:p>
                      <a:r>
                        <a:rPr lang="en-IN" dirty="0" smtClean="0"/>
                        <a:t>Risk Assessment in each Centre</a:t>
                      </a:r>
                      <a:endParaRPr lang="en-IN" dirty="0"/>
                    </a:p>
                  </a:txBody>
                  <a:tcPr/>
                </a:tc>
                <a:tc>
                  <a:txBody>
                    <a:bodyPr/>
                    <a:lstStyle/>
                    <a:p>
                      <a:r>
                        <a:rPr lang="en-IN" dirty="0" smtClean="0"/>
                        <a:t>ISR, NISO, CISG</a:t>
                      </a:r>
                      <a:endParaRPr lang="en-IN" dirty="0"/>
                    </a:p>
                  </a:txBody>
                  <a:tcPr/>
                </a:tc>
                <a:tc>
                  <a:txBody>
                    <a:bodyPr/>
                    <a:lstStyle/>
                    <a:p>
                      <a:r>
                        <a:rPr lang="en-IN" dirty="0" smtClean="0"/>
                        <a:t>31</a:t>
                      </a:r>
                      <a:r>
                        <a:rPr lang="en-IN" baseline="30000" dirty="0" smtClean="0"/>
                        <a:t>st</a:t>
                      </a:r>
                      <a:r>
                        <a:rPr lang="en-IN" dirty="0" smtClean="0"/>
                        <a:t> Aug 2020</a:t>
                      </a:r>
                      <a:endParaRPr lang="en-IN" dirty="0"/>
                    </a:p>
                  </a:txBody>
                  <a:tcPr/>
                </a:tc>
              </a:tr>
              <a:tr h="0">
                <a:tc>
                  <a:txBody>
                    <a:bodyPr/>
                    <a:lstStyle/>
                    <a:p>
                      <a:r>
                        <a:rPr lang="en-IN" dirty="0" smtClean="0"/>
                        <a:t>7</a:t>
                      </a:r>
                      <a:endParaRPr lang="en-IN" dirty="0"/>
                    </a:p>
                  </a:txBody>
                  <a:tcPr/>
                </a:tc>
                <a:tc>
                  <a:txBody>
                    <a:bodyPr/>
                    <a:lstStyle/>
                    <a:p>
                      <a:r>
                        <a:rPr lang="en-IN" dirty="0" smtClean="0"/>
                        <a:t>Implement BCP,</a:t>
                      </a:r>
                      <a:r>
                        <a:rPr lang="en-IN" baseline="0" dirty="0" smtClean="0"/>
                        <a:t> Incident Management in each Centre / Integrated</a:t>
                      </a:r>
                      <a:endParaRPr lang="en-IN" dirty="0"/>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IN" dirty="0" smtClean="0"/>
                        <a:t>ISR, NISO, CISG</a:t>
                      </a:r>
                    </a:p>
                  </a:txBody>
                  <a:tcPr/>
                </a:tc>
                <a:tc>
                  <a:txBody>
                    <a:bodyPr/>
                    <a:lstStyle/>
                    <a:p>
                      <a:r>
                        <a:rPr lang="en-IN" dirty="0" smtClean="0"/>
                        <a:t>11</a:t>
                      </a:r>
                      <a:r>
                        <a:rPr lang="en-IN" baseline="30000" dirty="0" smtClean="0"/>
                        <a:t>th</a:t>
                      </a:r>
                      <a:r>
                        <a:rPr lang="en-IN" baseline="0" dirty="0" smtClean="0"/>
                        <a:t> Sep 2020</a:t>
                      </a:r>
                      <a:endParaRPr lang="en-IN" dirty="0"/>
                    </a:p>
                  </a:txBody>
                  <a:tcPr/>
                </a:tc>
              </a:tr>
              <a:tr h="0">
                <a:tc>
                  <a:txBody>
                    <a:bodyPr/>
                    <a:lstStyle/>
                    <a:p>
                      <a:r>
                        <a:rPr lang="en-IN" dirty="0" smtClean="0"/>
                        <a:t>8</a:t>
                      </a:r>
                      <a:endParaRPr lang="en-IN" dirty="0"/>
                    </a:p>
                  </a:txBody>
                  <a:tcPr/>
                </a:tc>
                <a:tc>
                  <a:txBody>
                    <a:bodyPr/>
                    <a:lstStyle/>
                    <a:p>
                      <a:r>
                        <a:rPr lang="en-IN" dirty="0" smtClean="0"/>
                        <a:t>Convention of Steering Committee</a:t>
                      </a:r>
                      <a:endParaRPr lang="en-IN" dirty="0"/>
                    </a:p>
                  </a:txBody>
                  <a:tcPr/>
                </a:tc>
                <a:tc>
                  <a:txBody>
                    <a:bodyPr/>
                    <a:lstStyle/>
                    <a:p>
                      <a:r>
                        <a:rPr lang="en-IN" dirty="0" smtClean="0"/>
                        <a:t>CISO</a:t>
                      </a:r>
                      <a:endParaRPr lang="en-IN" dirty="0"/>
                    </a:p>
                  </a:txBody>
                  <a:tcPr/>
                </a:tc>
                <a:tc>
                  <a:txBody>
                    <a:bodyPr/>
                    <a:lstStyle/>
                    <a:p>
                      <a:r>
                        <a:rPr lang="en-IN" dirty="0" smtClean="0"/>
                        <a:t>15</a:t>
                      </a:r>
                      <a:r>
                        <a:rPr lang="en-IN" baseline="30000" dirty="0" smtClean="0"/>
                        <a:t>th</a:t>
                      </a:r>
                      <a:r>
                        <a:rPr lang="en-IN" dirty="0" smtClean="0"/>
                        <a:t> Sept 2020</a:t>
                      </a:r>
                      <a:endParaRPr lang="en-IN" dirty="0"/>
                    </a:p>
                  </a:txBody>
                  <a:tcPr/>
                </a:tc>
              </a:tr>
              <a:tr h="0">
                <a:tc>
                  <a:txBody>
                    <a:bodyPr/>
                    <a:lstStyle/>
                    <a:p>
                      <a:r>
                        <a:rPr lang="en-IN" dirty="0" smtClean="0"/>
                        <a:t>9</a:t>
                      </a:r>
                      <a:endParaRPr lang="en-IN" dirty="0"/>
                    </a:p>
                  </a:txBody>
                  <a:tcPr/>
                </a:tc>
                <a:tc>
                  <a:txBody>
                    <a:bodyPr/>
                    <a:lstStyle/>
                    <a:p>
                      <a:r>
                        <a:rPr lang="en-IN" dirty="0" smtClean="0"/>
                        <a:t>Control Implementation in each</a:t>
                      </a:r>
                      <a:r>
                        <a:rPr lang="en-IN" baseline="0" dirty="0" smtClean="0"/>
                        <a:t> Centre</a:t>
                      </a:r>
                      <a:endParaRPr lang="en-IN" dirty="0"/>
                    </a:p>
                  </a:txBody>
                  <a:tcPr/>
                </a:tc>
                <a:tc>
                  <a:txBody>
                    <a:bodyPr/>
                    <a:lstStyle/>
                    <a:p>
                      <a:r>
                        <a:rPr lang="en-IN" dirty="0" smtClean="0"/>
                        <a:t>ISR,</a:t>
                      </a:r>
                      <a:r>
                        <a:rPr lang="en-IN" baseline="0" dirty="0" smtClean="0"/>
                        <a:t> NISO, ED/CH</a:t>
                      </a:r>
                      <a:endParaRPr lang="en-IN" dirty="0"/>
                    </a:p>
                  </a:txBody>
                  <a:tcPr/>
                </a:tc>
                <a:tc>
                  <a:txBody>
                    <a:bodyPr/>
                    <a:lstStyle/>
                    <a:p>
                      <a:r>
                        <a:rPr lang="en-IN" dirty="0" smtClean="0"/>
                        <a:t>31</a:t>
                      </a:r>
                      <a:r>
                        <a:rPr lang="en-IN" baseline="30000" dirty="0" smtClean="0"/>
                        <a:t>st</a:t>
                      </a:r>
                      <a:r>
                        <a:rPr lang="en-IN" dirty="0" smtClean="0"/>
                        <a:t> Oct 2020</a:t>
                      </a:r>
                      <a:endParaRPr lang="en-IN" dirty="0"/>
                    </a:p>
                  </a:txBody>
                  <a:tcPr/>
                </a:tc>
              </a:tr>
              <a:tr h="0">
                <a:tc>
                  <a:txBody>
                    <a:bodyPr/>
                    <a:lstStyle/>
                    <a:p>
                      <a:r>
                        <a:rPr lang="en-IN" dirty="0" smtClean="0"/>
                        <a:t>10</a:t>
                      </a:r>
                      <a:endParaRPr lang="en-IN" dirty="0"/>
                    </a:p>
                  </a:txBody>
                  <a:tcPr/>
                </a:tc>
                <a:tc>
                  <a:txBody>
                    <a:bodyPr/>
                    <a:lstStyle/>
                    <a:p>
                      <a:r>
                        <a:rPr lang="en-IN" baseline="0" dirty="0" smtClean="0"/>
                        <a:t>Awareness Training</a:t>
                      </a:r>
                      <a:endParaRPr lang="en-IN" dirty="0"/>
                    </a:p>
                  </a:txBody>
                  <a:tcPr/>
                </a:tc>
                <a:tc>
                  <a:txBody>
                    <a:bodyPr/>
                    <a:lstStyle/>
                    <a:p>
                      <a:r>
                        <a:rPr lang="en-IN" dirty="0" smtClean="0"/>
                        <a:t>ISR,</a:t>
                      </a:r>
                      <a:r>
                        <a:rPr lang="en-IN" baseline="0" dirty="0" smtClean="0"/>
                        <a:t> NISO, ED/CH</a:t>
                      </a:r>
                      <a:endParaRPr lang="en-IN" dirty="0"/>
                    </a:p>
                  </a:txBody>
                  <a:tcPr/>
                </a:tc>
                <a:tc>
                  <a:txBody>
                    <a:bodyPr/>
                    <a:lstStyle/>
                    <a:p>
                      <a:r>
                        <a:rPr lang="en-IN" dirty="0" smtClean="0"/>
                        <a:t>30</a:t>
                      </a:r>
                      <a:r>
                        <a:rPr lang="en-IN" baseline="30000" dirty="0" smtClean="0"/>
                        <a:t>th</a:t>
                      </a:r>
                      <a:r>
                        <a:rPr lang="en-IN" dirty="0" smtClean="0"/>
                        <a:t> Oct 2020</a:t>
                      </a:r>
                      <a:endParaRPr lang="en-IN" dirty="0"/>
                    </a:p>
                  </a:txBody>
                  <a:tcPr/>
                </a:tc>
              </a:tr>
              <a:tr h="0">
                <a:tc>
                  <a:txBody>
                    <a:bodyPr/>
                    <a:lstStyle/>
                    <a:p>
                      <a:r>
                        <a:rPr lang="en-IN" dirty="0" smtClean="0"/>
                        <a:t>11</a:t>
                      </a:r>
                      <a:endParaRPr lang="en-IN" dirty="0"/>
                    </a:p>
                  </a:txBody>
                  <a:tcPr/>
                </a:tc>
                <a:tc>
                  <a:txBody>
                    <a:bodyPr/>
                    <a:lstStyle/>
                    <a:p>
                      <a:r>
                        <a:rPr lang="en-IN" dirty="0" smtClean="0"/>
                        <a:t>Internal Audit &amp; Corrective Actions</a:t>
                      </a:r>
                      <a:endParaRPr lang="en-IN" dirty="0"/>
                    </a:p>
                  </a:txBody>
                  <a:tcPr/>
                </a:tc>
                <a:tc>
                  <a:txBody>
                    <a:bodyPr/>
                    <a:lstStyle/>
                    <a:p>
                      <a:r>
                        <a:rPr lang="en-IN" dirty="0" smtClean="0"/>
                        <a:t>ISR, NISO, CISG</a:t>
                      </a:r>
                      <a:endParaRPr lang="en-IN" dirty="0"/>
                    </a:p>
                  </a:txBody>
                  <a:tcPr/>
                </a:tc>
                <a:tc>
                  <a:txBody>
                    <a:bodyPr/>
                    <a:lstStyle/>
                    <a:p>
                      <a:r>
                        <a:rPr lang="en-IN" dirty="0" smtClean="0"/>
                        <a:t>16</a:t>
                      </a:r>
                      <a:r>
                        <a:rPr lang="en-IN" baseline="30000" dirty="0" smtClean="0"/>
                        <a:t>th</a:t>
                      </a:r>
                      <a:r>
                        <a:rPr lang="en-IN" dirty="0" smtClean="0"/>
                        <a:t> Nov 2020</a:t>
                      </a:r>
                      <a:endParaRPr lang="en-IN" dirty="0"/>
                    </a:p>
                  </a:txBody>
                  <a:tcPr/>
                </a:tc>
              </a:tr>
              <a:tr h="0">
                <a:tc>
                  <a:txBody>
                    <a:bodyPr/>
                    <a:lstStyle/>
                    <a:p>
                      <a:r>
                        <a:rPr lang="en-IN" dirty="0" smtClean="0"/>
                        <a:t>12</a:t>
                      </a:r>
                      <a:endParaRPr lang="en-IN" dirty="0"/>
                    </a:p>
                  </a:txBody>
                  <a:tcPr/>
                </a:tc>
                <a:tc>
                  <a:txBody>
                    <a:bodyPr/>
                    <a:lstStyle/>
                    <a:p>
                      <a:r>
                        <a:rPr lang="en-IN" dirty="0" smtClean="0"/>
                        <a:t>Convention of</a:t>
                      </a:r>
                      <a:r>
                        <a:rPr lang="en-IN" baseline="0" dirty="0" smtClean="0"/>
                        <a:t> Steering Committee and plan for Certification Audit</a:t>
                      </a:r>
                      <a:endParaRPr lang="en-IN" dirty="0"/>
                    </a:p>
                  </a:txBody>
                  <a:tcPr/>
                </a:tc>
                <a:tc>
                  <a:txBody>
                    <a:bodyPr/>
                    <a:lstStyle/>
                    <a:p>
                      <a:r>
                        <a:rPr lang="en-IN" dirty="0" smtClean="0"/>
                        <a:t>CISO,</a:t>
                      </a:r>
                      <a:r>
                        <a:rPr lang="en-IN" baseline="0" dirty="0" smtClean="0"/>
                        <a:t> NISO</a:t>
                      </a:r>
                      <a:endParaRPr lang="en-IN" dirty="0"/>
                    </a:p>
                  </a:txBody>
                  <a:tcPr/>
                </a:tc>
                <a:tc>
                  <a:txBody>
                    <a:bodyPr/>
                    <a:lstStyle/>
                    <a:p>
                      <a:r>
                        <a:rPr lang="en-IN" dirty="0" smtClean="0"/>
                        <a:t>11</a:t>
                      </a:r>
                      <a:r>
                        <a:rPr lang="en-IN" baseline="30000" dirty="0" smtClean="0"/>
                        <a:t>th</a:t>
                      </a:r>
                      <a:r>
                        <a:rPr lang="en-IN" baseline="0" dirty="0" smtClean="0"/>
                        <a:t> Dec 2020</a:t>
                      </a:r>
                      <a:endParaRPr lang="en-IN" dirty="0"/>
                    </a:p>
                  </a:txBody>
                  <a:tcPr/>
                </a:tc>
              </a:tr>
            </a:tbl>
          </a:graphicData>
        </a:graphic>
      </p:graphicFrame>
    </p:spTree>
    <p:extLst>
      <p:ext uri="{BB962C8B-B14F-4D97-AF65-F5344CB8AC3E}">
        <p14:creationId xmlns:p14="http://schemas.microsoft.com/office/powerpoint/2010/main" val="25035565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ISO/IEC 27001:2013 Certification</a:t>
            </a:r>
            <a:endParaRPr lang="en-IN" dirty="0"/>
          </a:p>
        </p:txBody>
      </p:sp>
      <p:sp>
        <p:nvSpPr>
          <p:cNvPr id="3" name="Slide Number Placeholder 2"/>
          <p:cNvSpPr>
            <a:spLocks noGrp="1"/>
          </p:cNvSpPr>
          <p:nvPr>
            <p:ph type="sldNum" sz="quarter" idx="4"/>
          </p:nvPr>
        </p:nvSpPr>
        <p:spPr/>
        <p:txBody>
          <a:bodyPr/>
          <a:lstStyle/>
          <a:p>
            <a:fld id="{9330B75E-0530-469B-A88B-1785518AAEED}" type="slidenum">
              <a:rPr lang="en-IN" smtClean="0"/>
              <a:pPr/>
              <a:t>4</a:t>
            </a:fld>
            <a:endParaRPr lang="en-IN"/>
          </a:p>
        </p:txBody>
      </p:sp>
      <p:pic>
        <p:nvPicPr>
          <p:cNvPr id="6" name="Picture 5"/>
          <p:cNvPicPr>
            <a:picLocks noChangeAspect="1"/>
          </p:cNvPicPr>
          <p:nvPr/>
        </p:nvPicPr>
        <p:blipFill>
          <a:blip r:embed="rId2"/>
          <a:stretch>
            <a:fillRect/>
          </a:stretch>
        </p:blipFill>
        <p:spPr>
          <a:xfrm>
            <a:off x="1837424" y="1298576"/>
            <a:ext cx="8517152" cy="5331537"/>
          </a:xfrm>
          <a:prstGeom prst="rect">
            <a:avLst/>
          </a:prstGeom>
        </p:spPr>
      </p:pic>
    </p:spTree>
    <p:extLst>
      <p:ext uri="{BB962C8B-B14F-4D97-AF65-F5344CB8AC3E}">
        <p14:creationId xmlns:p14="http://schemas.microsoft.com/office/powerpoint/2010/main" val="18322821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dirty="0"/>
              <a:t>Before </a:t>
            </a:r>
            <a:r>
              <a:rPr lang="en-US" dirty="0" smtClean="0"/>
              <a:t>|After – Security Best Practices</a:t>
            </a:r>
            <a:endParaRPr lang="en-US" dirty="0"/>
          </a:p>
        </p:txBody>
      </p:sp>
      <p:sp>
        <p:nvSpPr>
          <p:cNvPr id="5" name="Rectangle 4"/>
          <p:cNvSpPr/>
          <p:nvPr/>
        </p:nvSpPr>
        <p:spPr>
          <a:xfrm>
            <a:off x="1007165" y="2589228"/>
            <a:ext cx="5079310" cy="2355045"/>
          </a:xfrm>
          <a:prstGeom prst="rect">
            <a:avLst/>
          </a:prstGeom>
          <a:gradFill flip="none" rotWithShape="1">
            <a:gsLst>
              <a:gs pos="0">
                <a:srgbClr val="4CA9C7">
                  <a:shade val="30000"/>
                  <a:satMod val="115000"/>
                </a:srgbClr>
              </a:gs>
              <a:gs pos="50000">
                <a:srgbClr val="4CA9C7">
                  <a:shade val="67500"/>
                  <a:satMod val="115000"/>
                </a:srgbClr>
              </a:gs>
              <a:gs pos="100000">
                <a:srgbClr val="4CA9C7">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13" tIns="45707" rIns="720000" bIns="45707" rtlCol="0" anchor="ctr"/>
          <a:lstStyle/>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white"/>
                </a:solidFill>
                <a:effectLst/>
                <a:uLnTx/>
                <a:uFillTx/>
                <a:latin typeface="Calibri"/>
                <a:ea typeface="+mn-ea"/>
                <a:cs typeface="+mn-cs"/>
              </a:rPr>
              <a:t>Before</a:t>
            </a:r>
          </a:p>
          <a:p>
            <a:pPr marL="285750" marR="0" lvl="0" indent="-285750" algn="l" defTabSz="9141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white"/>
              </a:solidFill>
              <a:effectLst/>
              <a:uLnTx/>
              <a:uFillTx/>
              <a:latin typeface="Calibri"/>
              <a:ea typeface="+mn-ea"/>
              <a:cs typeface="+mn-cs"/>
            </a:endParaRPr>
          </a:p>
          <a:p>
            <a:pPr marL="285750" marR="0" lvl="0" indent="-285750" algn="l" defTabSz="914172"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b="0" i="0" u="none" strike="noStrike" kern="1200" cap="none" spc="0" normalizeH="0" baseline="0" noProof="0" dirty="0" smtClean="0">
                <a:ln>
                  <a:noFill/>
                </a:ln>
                <a:solidFill>
                  <a:prstClr val="white"/>
                </a:solidFill>
                <a:effectLst/>
                <a:uLnTx/>
                <a:uFillTx/>
                <a:latin typeface="Calibri"/>
              </a:rPr>
              <a:t>Firefighting mode</a:t>
            </a:r>
          </a:p>
          <a:p>
            <a:pPr marL="285750" marR="0" lvl="0" indent="-285750" algn="l" defTabSz="914172"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dirty="0" smtClean="0">
                <a:solidFill>
                  <a:prstClr val="white"/>
                </a:solidFill>
                <a:latin typeface="Calibri"/>
              </a:rPr>
              <a:t>Bottom up silo approach</a:t>
            </a:r>
          </a:p>
          <a:p>
            <a:pPr marL="285750" marR="0" lvl="0" indent="-285750" algn="l" defTabSz="914172"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b="0" i="0" u="none" strike="noStrike" kern="1200" cap="none" spc="0" normalizeH="0" baseline="0" noProof="0" dirty="0" smtClean="0">
                <a:ln>
                  <a:noFill/>
                </a:ln>
                <a:solidFill>
                  <a:prstClr val="white"/>
                </a:solidFill>
                <a:effectLst/>
                <a:uLnTx/>
                <a:uFillTx/>
                <a:latin typeface="Calibri"/>
              </a:rPr>
              <a:t>Not accountable</a:t>
            </a:r>
            <a:r>
              <a:rPr kumimoji="0" lang="en-US" b="0" i="0" u="none" strike="noStrike" kern="1200" cap="none" spc="0" normalizeH="0" noProof="0" dirty="0" smtClean="0">
                <a:ln>
                  <a:noFill/>
                </a:ln>
                <a:solidFill>
                  <a:prstClr val="white"/>
                </a:solidFill>
                <a:effectLst/>
                <a:uLnTx/>
                <a:uFillTx/>
                <a:latin typeface="Calibri"/>
              </a:rPr>
              <a:t> or transparent</a:t>
            </a:r>
          </a:p>
          <a:p>
            <a:pPr marL="285750" marR="0" lvl="0" indent="-285750" algn="l" defTabSz="914172"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dirty="0" smtClean="0">
                <a:solidFill>
                  <a:prstClr val="white"/>
                </a:solidFill>
                <a:latin typeface="Calibri"/>
              </a:rPr>
              <a:t>U</a:t>
            </a:r>
            <a:r>
              <a:rPr lang="en-US" noProof="0" dirty="0" smtClean="0">
                <a:solidFill>
                  <a:prstClr val="white"/>
                </a:solidFill>
                <a:latin typeface="Calibri"/>
              </a:rPr>
              <a:t>n uniform practice in organization</a:t>
            </a:r>
          </a:p>
          <a:p>
            <a:pPr marL="285750" marR="0" lvl="0" indent="-285750" algn="l" defTabSz="914172"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en-US" noProof="0" dirty="0" smtClean="0">
                <a:solidFill>
                  <a:prstClr val="white"/>
                </a:solidFill>
                <a:latin typeface="Calibri"/>
              </a:rPr>
              <a:t>High risk of </a:t>
            </a:r>
            <a:r>
              <a:rPr lang="en-US" noProof="0" smtClean="0">
                <a:solidFill>
                  <a:prstClr val="white"/>
                </a:solidFill>
                <a:latin typeface="Calibri"/>
              </a:rPr>
              <a:t>information loss</a:t>
            </a:r>
            <a:endParaRPr kumimoji="0" lang="en-US" b="0" i="0" u="none" strike="noStrike" kern="1200" cap="none" spc="0" normalizeH="0" baseline="0" noProof="0" dirty="0">
              <a:ln>
                <a:noFill/>
              </a:ln>
              <a:solidFill>
                <a:prstClr val="white"/>
              </a:solidFill>
              <a:effectLst/>
              <a:uLnTx/>
              <a:uFillTx/>
              <a:latin typeface="Calibri"/>
            </a:endParaRPr>
          </a:p>
        </p:txBody>
      </p:sp>
      <p:sp>
        <p:nvSpPr>
          <p:cNvPr id="6" name="Rectangle 5"/>
          <p:cNvSpPr/>
          <p:nvPr/>
        </p:nvSpPr>
        <p:spPr>
          <a:xfrm>
            <a:off x="6086475" y="2589228"/>
            <a:ext cx="5079309" cy="2355045"/>
          </a:xfrm>
          <a:prstGeom prst="rect">
            <a:avLst/>
          </a:prstGeom>
          <a:gradFill flip="none" rotWithShape="1">
            <a:gsLst>
              <a:gs pos="0">
                <a:srgbClr val="52C07E">
                  <a:shade val="30000"/>
                  <a:satMod val="115000"/>
                </a:srgbClr>
              </a:gs>
              <a:gs pos="50000">
                <a:srgbClr val="52C07E">
                  <a:shade val="67500"/>
                  <a:satMod val="115000"/>
                </a:srgbClr>
              </a:gs>
              <a:gs pos="100000">
                <a:srgbClr val="52C07E">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92000" tIns="45720" rIns="91440" bIns="45720" numCol="1" spcCol="0" rtlCol="0" fromWordArt="0" anchor="ctr" anchorCtr="0" forceAA="0" compatLnSpc="1">
            <a:prstTxWarp prst="textNoShape">
              <a:avLst/>
            </a:prstTxWarp>
            <a:noAutofit/>
          </a:bodyPr>
          <a:lstStyle/>
          <a:p>
            <a:pPr marL="0" marR="0" lvl="0" indent="0" algn="l" defTabSz="914172"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chemeClr val="bg1"/>
                </a:solidFill>
                <a:effectLst/>
                <a:uLnTx/>
                <a:uFillTx/>
                <a:latin typeface="Calibri"/>
                <a:ea typeface="+mn-ea"/>
                <a:cs typeface="+mn-cs"/>
              </a:rPr>
              <a:t>After</a:t>
            </a:r>
          </a:p>
          <a:p>
            <a:pPr marL="285750" marR="0" lvl="0" indent="-285750" algn="l" defTabSz="9141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chemeClr val="bg1"/>
              </a:solidFill>
              <a:effectLst/>
              <a:uLnTx/>
              <a:uFillTx/>
              <a:latin typeface="Calibri"/>
              <a:ea typeface="+mn-ea"/>
              <a:cs typeface="+mn-cs"/>
            </a:endParaRPr>
          </a:p>
          <a:p>
            <a:pPr marL="285750" indent="-285750" defTabSz="914172">
              <a:buFont typeface="Wingdings" panose="05000000000000000000" pitchFamily="2" charset="2"/>
              <a:buChar char="v"/>
              <a:defRPr/>
            </a:pPr>
            <a:r>
              <a:rPr lang="en-US" dirty="0">
                <a:solidFill>
                  <a:prstClr val="white"/>
                </a:solidFill>
                <a:latin typeface="Calibri"/>
              </a:rPr>
              <a:t>Standardization and </a:t>
            </a:r>
            <a:r>
              <a:rPr lang="en-US" dirty="0" smtClean="0">
                <a:solidFill>
                  <a:prstClr val="white"/>
                </a:solidFill>
                <a:latin typeface="Calibri"/>
              </a:rPr>
              <a:t>Consistency</a:t>
            </a:r>
            <a:endParaRPr lang="en-US" dirty="0">
              <a:solidFill>
                <a:prstClr val="white"/>
              </a:solidFill>
              <a:latin typeface="Calibri"/>
            </a:endParaRPr>
          </a:p>
          <a:p>
            <a:pPr marL="285750" indent="-285750" defTabSz="914172">
              <a:buFont typeface="Wingdings" panose="05000000000000000000" pitchFamily="2" charset="2"/>
              <a:buChar char="v"/>
              <a:defRPr/>
            </a:pPr>
            <a:r>
              <a:rPr lang="en-US" dirty="0">
                <a:solidFill>
                  <a:prstClr val="white"/>
                </a:solidFill>
                <a:latin typeface="Calibri"/>
              </a:rPr>
              <a:t>Sets </a:t>
            </a:r>
            <a:r>
              <a:rPr lang="en-US" dirty="0" smtClean="0">
                <a:solidFill>
                  <a:prstClr val="white"/>
                </a:solidFill>
                <a:latin typeface="Calibri"/>
              </a:rPr>
              <a:t>Direction</a:t>
            </a:r>
            <a:endParaRPr lang="en-US" dirty="0">
              <a:solidFill>
                <a:prstClr val="white"/>
              </a:solidFill>
              <a:latin typeface="Calibri"/>
            </a:endParaRPr>
          </a:p>
          <a:p>
            <a:pPr marL="285750" indent="-285750" defTabSz="914172">
              <a:buFont typeface="Wingdings" panose="05000000000000000000" pitchFamily="2" charset="2"/>
              <a:buChar char="v"/>
              <a:defRPr/>
            </a:pPr>
            <a:r>
              <a:rPr lang="en-US" dirty="0">
                <a:solidFill>
                  <a:prstClr val="white"/>
                </a:solidFill>
                <a:latin typeface="Calibri"/>
              </a:rPr>
              <a:t>It clarifies goals and </a:t>
            </a:r>
            <a:r>
              <a:rPr lang="en-US" dirty="0" smtClean="0">
                <a:solidFill>
                  <a:prstClr val="white"/>
                </a:solidFill>
                <a:latin typeface="Calibri"/>
              </a:rPr>
              <a:t>requirements</a:t>
            </a:r>
            <a:endParaRPr lang="en-US" dirty="0">
              <a:solidFill>
                <a:prstClr val="white"/>
              </a:solidFill>
              <a:latin typeface="Calibri"/>
            </a:endParaRPr>
          </a:p>
          <a:p>
            <a:pPr marL="285750" indent="-285750" defTabSz="914172">
              <a:buFont typeface="Wingdings" panose="05000000000000000000" pitchFamily="2" charset="2"/>
              <a:buChar char="v"/>
              <a:defRPr/>
            </a:pPr>
            <a:r>
              <a:rPr lang="en-US" dirty="0">
                <a:solidFill>
                  <a:prstClr val="white"/>
                </a:solidFill>
                <a:latin typeface="Calibri"/>
              </a:rPr>
              <a:t>Evidential and </a:t>
            </a:r>
            <a:r>
              <a:rPr lang="en-US" dirty="0" smtClean="0">
                <a:solidFill>
                  <a:prstClr val="white"/>
                </a:solidFill>
                <a:latin typeface="Calibri"/>
              </a:rPr>
              <a:t>Auditable</a:t>
            </a:r>
          </a:p>
          <a:p>
            <a:pPr marL="285750" indent="-285750" defTabSz="914172">
              <a:buFont typeface="Wingdings" panose="05000000000000000000" pitchFamily="2" charset="2"/>
              <a:buChar char="v"/>
              <a:defRPr/>
            </a:pPr>
            <a:r>
              <a:rPr lang="en-US" dirty="0" smtClean="0">
                <a:solidFill>
                  <a:prstClr val="white"/>
                </a:solidFill>
                <a:latin typeface="Calibri"/>
              </a:rPr>
              <a:t>Compliance to law and regulation</a:t>
            </a:r>
            <a:endParaRPr lang="en-US" dirty="0">
              <a:solidFill>
                <a:prstClr val="white"/>
              </a:solidFill>
              <a:latin typeface="Calibri"/>
            </a:endParaRPr>
          </a:p>
          <a:p>
            <a:pPr marL="285750" marR="0" lvl="0" indent="-285750" algn="l" defTabSz="914172"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sz="1400" b="0" i="0" u="none" strike="noStrike" kern="1200" cap="none" spc="0" normalizeH="0" baseline="0" noProof="0" dirty="0">
              <a:ln>
                <a:noFill/>
              </a:ln>
              <a:solidFill>
                <a:schemeClr val="bg1"/>
              </a:solidFill>
              <a:effectLst/>
              <a:uLnTx/>
              <a:uFillTx/>
              <a:latin typeface="Calibri"/>
              <a:ea typeface="+mn-ea"/>
              <a:cs typeface="+mn-cs"/>
            </a:endParaRPr>
          </a:p>
        </p:txBody>
      </p:sp>
      <p:sp>
        <p:nvSpPr>
          <p:cNvPr id="7" name="Oval 6"/>
          <p:cNvSpPr>
            <a:spLocks noChangeAspect="1"/>
          </p:cNvSpPr>
          <p:nvPr/>
        </p:nvSpPr>
        <p:spPr>
          <a:xfrm>
            <a:off x="5350150" y="3030425"/>
            <a:ext cx="1472650" cy="1472650"/>
          </a:xfrm>
          <a:prstGeom prst="ellipse">
            <a:avLst/>
          </a:prstGeom>
          <a:solidFill>
            <a:schemeClr val="bg1">
              <a:lumMod val="75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13" name="Group 12"/>
          <p:cNvGrpSpPr>
            <a:grpSpLocks noChangeAspect="1"/>
          </p:cNvGrpSpPr>
          <p:nvPr/>
        </p:nvGrpSpPr>
        <p:grpSpPr>
          <a:xfrm>
            <a:off x="5637062" y="3342709"/>
            <a:ext cx="925400" cy="672716"/>
            <a:chOff x="5803885" y="3432674"/>
            <a:chExt cx="695267" cy="505422"/>
          </a:xfrm>
        </p:grpSpPr>
        <p:sp>
          <p:nvSpPr>
            <p:cNvPr id="9" name="Rounded Rectangle 8"/>
            <p:cNvSpPr/>
            <p:nvPr/>
          </p:nvSpPr>
          <p:spPr>
            <a:xfrm>
              <a:off x="5803885" y="3701589"/>
              <a:ext cx="540000" cy="11807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ounded Rectangle 9"/>
            <p:cNvSpPr/>
            <p:nvPr/>
          </p:nvSpPr>
          <p:spPr>
            <a:xfrm rot="2700000">
              <a:off x="6063692" y="3591365"/>
              <a:ext cx="435461" cy="11808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ounded Rectangle 10"/>
            <p:cNvSpPr/>
            <p:nvPr/>
          </p:nvSpPr>
          <p:spPr>
            <a:xfrm rot="18900000">
              <a:off x="6063691" y="3820018"/>
              <a:ext cx="435461" cy="11807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14" name="TextBox 13"/>
          <p:cNvSpPr txBox="1"/>
          <p:nvPr/>
        </p:nvSpPr>
        <p:spPr>
          <a:xfrm>
            <a:off x="729288" y="5082997"/>
            <a:ext cx="107334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prstClr val="white">
                    <a:lumMod val="50000"/>
                  </a:prstClr>
                </a:solidFill>
                <a:effectLst/>
                <a:uLnTx/>
                <a:uFillTx/>
                <a:latin typeface="Calibri"/>
                <a:ea typeface="+mn-ea"/>
                <a:cs typeface="+mn-cs"/>
              </a:rPr>
              <a:t>Security Policy, Standards, Guidelines, Baselines and Procedures</a:t>
            </a:r>
            <a:r>
              <a:rPr kumimoji="0" lang="en-US" b="0" i="0" u="none" strike="noStrike" kern="0" cap="none" spc="0" normalizeH="0" noProof="0" dirty="0" smtClean="0">
                <a:ln>
                  <a:noFill/>
                </a:ln>
                <a:solidFill>
                  <a:prstClr val="white">
                    <a:lumMod val="50000"/>
                  </a:prstClr>
                </a:solidFill>
                <a:effectLst/>
                <a:uLnTx/>
                <a:uFillTx/>
                <a:latin typeface="Calibri"/>
                <a:ea typeface="+mn-ea"/>
                <a:cs typeface="+mn-cs"/>
              </a:rPr>
              <a:t> with leadership commitment sets directions in the organizations cyber security requirements and practices.</a:t>
            </a:r>
            <a:endParaRPr kumimoji="0" lang="en-US" b="0" i="0" u="none" strike="noStrike" kern="0" cap="none" spc="0" normalizeH="0" baseline="0" noProof="0" dirty="0">
              <a:ln>
                <a:noFill/>
              </a:ln>
              <a:solidFill>
                <a:prstClr val="white">
                  <a:lumMod val="50000"/>
                </a:prstClr>
              </a:solidFill>
              <a:effectLst/>
              <a:uLnTx/>
              <a:uFillTx/>
              <a:latin typeface="Calibri"/>
              <a:ea typeface="+mn-ea"/>
              <a:cs typeface="+mn-cs"/>
            </a:endParaRPr>
          </a:p>
        </p:txBody>
      </p:sp>
      <p:sp>
        <p:nvSpPr>
          <p:cNvPr id="2" name="Slide Number Placeholder 1"/>
          <p:cNvSpPr>
            <a:spLocks noGrp="1"/>
          </p:cNvSpPr>
          <p:nvPr>
            <p:ph type="sldNum" sz="quarter" idx="4"/>
          </p:nvPr>
        </p:nvSpPr>
        <p:spPr/>
        <p:txBody>
          <a:bodyPr/>
          <a:lstStyle/>
          <a:p>
            <a:fld id="{9330B75E-0530-469B-A88B-1785518AAEED}" type="slidenum">
              <a:rPr lang="en-IN" smtClean="0"/>
              <a:pPr/>
              <a:t>40</a:t>
            </a:fld>
            <a:endParaRPr lang="en-IN"/>
          </a:p>
        </p:txBody>
      </p:sp>
    </p:spTree>
    <p:custDataLst>
      <p:tags r:id="rId1"/>
    </p:custDataLst>
    <p:extLst>
      <p:ext uri="{BB962C8B-B14F-4D97-AF65-F5344CB8AC3E}">
        <p14:creationId xmlns:p14="http://schemas.microsoft.com/office/powerpoint/2010/main" val="42016887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rporate_Colour"/>
          <p:cNvPicPr>
            <a:picLocks noChangeAspect="1" noChangeArrowheads="1"/>
          </p:cNvPicPr>
          <p:nvPr/>
        </p:nvPicPr>
        <p:blipFill>
          <a:blip r:embed="rId2"/>
          <a:srcRect t="5267" b="13167"/>
          <a:stretch>
            <a:fillRect/>
          </a:stretch>
        </p:blipFill>
        <p:spPr bwMode="auto">
          <a:xfrm>
            <a:off x="10363203" y="5977127"/>
            <a:ext cx="1828799" cy="895388"/>
          </a:xfrm>
          <a:prstGeom prst="rect">
            <a:avLst/>
          </a:prstGeom>
          <a:noFill/>
          <a:ln w="9525">
            <a:noFill/>
            <a:miter lim="800000"/>
            <a:headEnd/>
            <a:tailEnd/>
          </a:ln>
        </p:spPr>
      </p:pic>
      <p:sp>
        <p:nvSpPr>
          <p:cNvPr id="7" name="Rectangle 6"/>
          <p:cNvSpPr/>
          <p:nvPr/>
        </p:nvSpPr>
        <p:spPr>
          <a:xfrm>
            <a:off x="3047999" y="3822733"/>
            <a:ext cx="6096000" cy="400110"/>
          </a:xfrm>
          <a:prstGeom prst="rect">
            <a:avLst/>
          </a:prstGeom>
        </p:spPr>
        <p:txBody>
          <a:bodyPr>
            <a:spAutoFit/>
          </a:bodyPr>
          <a:lstStyle/>
          <a:p>
            <a:pPr algn="ctr"/>
            <a:r>
              <a:rPr lang="en-IN" sz="2000" dirty="0" smtClean="0">
                <a:solidFill>
                  <a:srgbClr val="2969A3"/>
                </a:solidFill>
                <a:latin typeface="Arial" pitchFamily="34" charset="0"/>
              </a:rPr>
              <a:t>&lt;&lt;email&gt;&gt;</a:t>
            </a:r>
            <a:r>
              <a:rPr lang="en-US" altLang="en-US" sz="2000" dirty="0" smtClean="0">
                <a:solidFill>
                  <a:srgbClr val="2969A3"/>
                </a:solidFill>
                <a:latin typeface="Arial" pitchFamily="34" charset="0"/>
              </a:rPr>
              <a:t>@cdac.in </a:t>
            </a:r>
            <a:r>
              <a:rPr lang="en-US" altLang="en-US" sz="2000" dirty="0">
                <a:solidFill>
                  <a:srgbClr val="2969A3"/>
                </a:solidFill>
                <a:latin typeface="Arial" pitchFamily="34" charset="0"/>
              </a:rPr>
              <a:t>| www.cdac.in</a:t>
            </a:r>
            <a:endParaRPr lang="en-IN" altLang="en-US" sz="2000" dirty="0">
              <a:solidFill>
                <a:srgbClr val="2969A3"/>
              </a:solidFill>
              <a:latin typeface="Arial" pitchFamily="34" charset="0"/>
            </a:endParaRPr>
          </a:p>
        </p:txBody>
      </p:sp>
      <p:sp>
        <p:nvSpPr>
          <p:cNvPr id="8" name="Rectangle 7"/>
          <p:cNvSpPr/>
          <p:nvPr/>
        </p:nvSpPr>
        <p:spPr>
          <a:xfrm>
            <a:off x="4185672" y="2449908"/>
            <a:ext cx="3820661" cy="1015663"/>
          </a:xfrm>
          <a:prstGeom prst="rect">
            <a:avLst/>
          </a:prstGeom>
        </p:spPr>
        <p:txBody>
          <a:bodyPr wrap="none">
            <a:spAutoFit/>
          </a:bodyPr>
          <a:lstStyle/>
          <a:p>
            <a:pPr algn="ctr" defTabSz="457189"/>
            <a:r>
              <a:rPr lang="en-US" altLang="en-US" sz="6000" dirty="0">
                <a:solidFill>
                  <a:srgbClr val="2969A3"/>
                </a:solidFill>
                <a:latin typeface="Futura"/>
              </a:rPr>
              <a:t>Thank You</a:t>
            </a:r>
          </a:p>
        </p:txBody>
      </p:sp>
      <p:sp>
        <p:nvSpPr>
          <p:cNvPr id="9" name="Rectangle 28"/>
          <p:cNvSpPr>
            <a:spLocks noChangeArrowheads="1"/>
          </p:cNvSpPr>
          <p:nvPr/>
        </p:nvSpPr>
        <p:spPr bwMode="auto">
          <a:xfrm>
            <a:off x="800101" y="6216894"/>
            <a:ext cx="9125393" cy="369332"/>
          </a:xfrm>
          <a:prstGeom prst="rect">
            <a:avLst/>
          </a:prstGeom>
          <a:noFill/>
          <a:ln w="9525">
            <a:noFill/>
            <a:miter lim="800000"/>
            <a:headEnd/>
            <a:tailEnd/>
          </a:ln>
        </p:spPr>
        <p:txBody>
          <a:bodyPr wrap="square">
            <a:spAutoFit/>
          </a:bodyPr>
          <a:lstStyle/>
          <a:p>
            <a:pPr>
              <a:defRPr/>
            </a:pPr>
            <a:r>
              <a:rPr lang="en-US" altLang="en-US" dirty="0">
                <a:solidFill>
                  <a:schemeClr val="bg1">
                    <a:lumMod val="50000"/>
                  </a:schemeClr>
                </a:solidFill>
                <a:latin typeface="Lucida Calligraphy" pitchFamily="66" charset="0"/>
                <a:cs typeface="Calibri" pitchFamily="34" charset="0"/>
              </a:rPr>
              <a:t>One Vision. One Goal... Advanced Computing for Human Advancement…</a:t>
            </a:r>
            <a:r>
              <a:rPr lang="en-US" altLang="en-US" dirty="0">
                <a:solidFill>
                  <a:schemeClr val="bg1">
                    <a:lumMod val="50000"/>
                  </a:schemeClr>
                </a:solidFill>
                <a:latin typeface="Times New Roman" pitchFamily="18" charset="0"/>
                <a:ea typeface="Calibri" pitchFamily="34" charset="0"/>
                <a:cs typeface="Mangal" pitchFamily="18" charset="0"/>
              </a:rPr>
              <a:t> </a:t>
            </a:r>
            <a:endParaRPr lang="en-IN" altLang="en-US" dirty="0">
              <a:solidFill>
                <a:schemeClr val="bg1">
                  <a:lumMod val="50000"/>
                </a:schemeClr>
              </a:solidFill>
              <a:latin typeface="Times New Roman" pitchFamily="18" charset="0"/>
              <a:ea typeface="Calibri" pitchFamily="34" charset="0"/>
              <a:cs typeface="Mangal" pitchFamily="18" charset="0"/>
            </a:endParaRPr>
          </a:p>
        </p:txBody>
      </p:sp>
      <p:sp>
        <p:nvSpPr>
          <p:cNvPr id="10" name="Rectangle 9"/>
          <p:cNvSpPr/>
          <p:nvPr/>
        </p:nvSpPr>
        <p:spPr>
          <a:xfrm>
            <a:off x="3" y="5442686"/>
            <a:ext cx="12191999" cy="369332"/>
          </a:xfrm>
          <a:prstGeom prst="rect">
            <a:avLst/>
          </a:prstGeom>
          <a:solidFill>
            <a:srgbClr val="FFFF57">
              <a:alpha val="55000"/>
            </a:srgbClr>
          </a:solidFill>
        </p:spPr>
        <p:txBody>
          <a:bodyPr wrap="square" anchor="ctr" anchorCtr="0">
            <a:spAutoFit/>
          </a:bodyPr>
          <a:lstStyle/>
          <a:p>
            <a:pPr algn="ctr"/>
            <a:r>
              <a:rPr lang="en-IN" dirty="0">
                <a:solidFill>
                  <a:schemeClr val="tx1">
                    <a:lumMod val="75000"/>
                    <a:lumOff val="25000"/>
                  </a:schemeClr>
                </a:solidFill>
              </a:rPr>
              <a:t>	</a:t>
            </a:r>
            <a:r>
              <a:rPr lang="en-IN" dirty="0" err="1">
                <a:solidFill>
                  <a:schemeClr val="tx1">
                    <a:lumMod val="75000"/>
                    <a:lumOff val="25000"/>
                  </a:schemeClr>
                </a:solidFill>
              </a:rPr>
              <a:t>धन्यवाद</a:t>
            </a:r>
            <a:r>
              <a:rPr lang="en-IN" dirty="0">
                <a:solidFill>
                  <a:schemeClr val="tx1">
                    <a:lumMod val="75000"/>
                    <a:lumOff val="25000"/>
                  </a:schemeClr>
                </a:solidFill>
              </a:rPr>
              <a:t>   	</a:t>
            </a:r>
            <a:r>
              <a:rPr lang="en-IN" dirty="0" err="1">
                <a:solidFill>
                  <a:schemeClr val="tx1">
                    <a:lumMod val="75000"/>
                    <a:lumOff val="25000"/>
                  </a:schemeClr>
                </a:solidFill>
              </a:rPr>
              <a:t>आभार</a:t>
            </a:r>
            <a:r>
              <a:rPr lang="en-IN" dirty="0">
                <a:solidFill>
                  <a:schemeClr val="tx1">
                    <a:lumMod val="75000"/>
                    <a:lumOff val="25000"/>
                  </a:schemeClr>
                </a:solidFill>
              </a:rPr>
              <a:t>   	</a:t>
            </a:r>
            <a:r>
              <a:rPr lang="gu-IN" dirty="0">
                <a:solidFill>
                  <a:schemeClr val="tx1">
                    <a:lumMod val="75000"/>
                    <a:lumOff val="25000"/>
                  </a:schemeClr>
                </a:solidFill>
              </a:rPr>
              <a:t>આભાર</a:t>
            </a:r>
            <a:r>
              <a:rPr lang="en-IN" dirty="0">
                <a:solidFill>
                  <a:schemeClr val="tx1">
                    <a:lumMod val="75000"/>
                    <a:lumOff val="25000"/>
                  </a:schemeClr>
                </a:solidFill>
              </a:rPr>
              <a:t>   	</a:t>
            </a:r>
            <a:r>
              <a:rPr lang="pa-IN" dirty="0">
                <a:solidFill>
                  <a:schemeClr val="tx1">
                    <a:lumMod val="75000"/>
                    <a:lumOff val="25000"/>
                  </a:schemeClr>
                </a:solidFill>
              </a:rPr>
              <a:t>ਧੰਨਵਾਦ </a:t>
            </a:r>
            <a:r>
              <a:rPr lang="en-IN" dirty="0">
                <a:solidFill>
                  <a:schemeClr val="tx1">
                    <a:lumMod val="75000"/>
                    <a:lumOff val="25000"/>
                  </a:schemeClr>
                </a:solidFill>
              </a:rPr>
              <a:t>  	</a:t>
            </a:r>
            <a:r>
              <a:rPr lang="as-IN" dirty="0">
                <a:solidFill>
                  <a:schemeClr val="tx1">
                    <a:lumMod val="75000"/>
                    <a:lumOff val="25000"/>
                  </a:schemeClr>
                </a:solidFill>
              </a:rPr>
              <a:t>ধন্যবাদ</a:t>
            </a:r>
            <a:r>
              <a:rPr lang="en-IN" dirty="0">
                <a:solidFill>
                  <a:schemeClr val="tx1">
                    <a:lumMod val="75000"/>
                    <a:lumOff val="25000"/>
                  </a:schemeClr>
                </a:solidFill>
              </a:rPr>
              <a:t>   	</a:t>
            </a:r>
            <a:r>
              <a:rPr lang="en-IN" dirty="0" err="1">
                <a:solidFill>
                  <a:schemeClr val="tx1">
                    <a:lumMod val="75000"/>
                    <a:lumOff val="25000"/>
                  </a:schemeClr>
                </a:solidFill>
              </a:rPr>
              <a:t>நன்றி</a:t>
            </a:r>
            <a:r>
              <a:rPr lang="en-IN" dirty="0">
                <a:solidFill>
                  <a:schemeClr val="tx1">
                    <a:lumMod val="75000"/>
                    <a:lumOff val="25000"/>
                  </a:schemeClr>
                </a:solidFill>
              </a:rPr>
              <a:t> 	  </a:t>
            </a:r>
            <a:r>
              <a:rPr lang="ml-IN" sz="1600" dirty="0">
                <a:solidFill>
                  <a:schemeClr val="tx1">
                    <a:lumMod val="75000"/>
                    <a:lumOff val="25000"/>
                  </a:schemeClr>
                </a:solidFill>
              </a:rPr>
              <a:t>നന്മ നേരുന്നു</a:t>
            </a:r>
            <a:r>
              <a:rPr lang="en-IN" sz="1600" dirty="0">
                <a:solidFill>
                  <a:schemeClr val="tx1">
                    <a:lumMod val="75000"/>
                    <a:lumOff val="25000"/>
                  </a:schemeClr>
                </a:solidFill>
              </a:rPr>
              <a:t> </a:t>
            </a:r>
          </a:p>
        </p:txBody>
      </p:sp>
    </p:spTree>
    <p:extLst>
      <p:ext uri="{BB962C8B-B14F-4D97-AF65-F5344CB8AC3E}">
        <p14:creationId xmlns:p14="http://schemas.microsoft.com/office/powerpoint/2010/main" val="886374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1" y="1530661"/>
            <a:ext cx="4552949" cy="2565089"/>
          </a:xfrm>
        </p:spPr>
        <p:txBody>
          <a:bodyPr>
            <a:normAutofit fontScale="47500" lnSpcReduction="20000"/>
          </a:bodyPr>
          <a:lstStyle/>
          <a:p>
            <a:endParaRPr lang="en-IN" dirty="0"/>
          </a:p>
          <a:p>
            <a:r>
              <a:rPr lang="en-US" sz="4200" dirty="0">
                <a:solidFill>
                  <a:srgbClr val="0099CC"/>
                </a:solidFill>
              </a:rPr>
              <a:t>4. Context of the organization</a:t>
            </a:r>
          </a:p>
          <a:p>
            <a:r>
              <a:rPr lang="en-US" sz="3800" dirty="0"/>
              <a:t>5. Leadership</a:t>
            </a:r>
          </a:p>
          <a:p>
            <a:r>
              <a:rPr lang="en-US" sz="4000" dirty="0">
                <a:solidFill>
                  <a:srgbClr val="0099CC"/>
                </a:solidFill>
              </a:rPr>
              <a:t>6. </a:t>
            </a:r>
            <a:r>
              <a:rPr lang="en-US" sz="4000" dirty="0" smtClean="0">
                <a:solidFill>
                  <a:srgbClr val="0099CC"/>
                </a:solidFill>
              </a:rPr>
              <a:t>Planning</a:t>
            </a:r>
            <a:endParaRPr lang="en-US" sz="4000" dirty="0">
              <a:solidFill>
                <a:srgbClr val="0099CC"/>
              </a:solidFill>
            </a:endParaRPr>
          </a:p>
          <a:p>
            <a:r>
              <a:rPr lang="en-US" sz="3800" dirty="0"/>
              <a:t>7. Support</a:t>
            </a:r>
          </a:p>
          <a:p>
            <a:r>
              <a:rPr lang="en-US" sz="3800" dirty="0"/>
              <a:t>8. Operation</a:t>
            </a:r>
          </a:p>
          <a:p>
            <a:r>
              <a:rPr lang="en-US" sz="3800" dirty="0"/>
              <a:t>9. Performance evaluation</a:t>
            </a:r>
          </a:p>
          <a:p>
            <a:r>
              <a:rPr lang="en-US" sz="3800" dirty="0"/>
              <a:t>10. Improvement</a:t>
            </a:r>
            <a:endParaRPr lang="en-IN" sz="3800" dirty="0"/>
          </a:p>
        </p:txBody>
      </p:sp>
      <p:sp>
        <p:nvSpPr>
          <p:cNvPr id="6" name="Content Placeholder 5"/>
          <p:cNvSpPr>
            <a:spLocks noGrp="1"/>
          </p:cNvSpPr>
          <p:nvPr>
            <p:ph sz="half" idx="2"/>
          </p:nvPr>
        </p:nvSpPr>
        <p:spPr>
          <a:xfrm>
            <a:off x="6096000" y="1762746"/>
            <a:ext cx="5846774" cy="4351183"/>
          </a:xfrm>
        </p:spPr>
        <p:txBody>
          <a:bodyPr>
            <a:normAutofit fontScale="40000" lnSpcReduction="20000"/>
          </a:bodyPr>
          <a:lstStyle/>
          <a:p>
            <a:pPr marL="0" indent="0" fontAlgn="base">
              <a:buNone/>
            </a:pPr>
            <a:r>
              <a:rPr lang="en-IN" sz="4500" dirty="0"/>
              <a:t>A.5 Information security policies</a:t>
            </a:r>
          </a:p>
          <a:p>
            <a:pPr marL="0" indent="0" fontAlgn="base">
              <a:buNone/>
            </a:pPr>
            <a:r>
              <a:rPr lang="en-IN" sz="4500" dirty="0"/>
              <a:t>A.6 Organisation of information security</a:t>
            </a:r>
          </a:p>
          <a:p>
            <a:pPr marL="0" indent="0" fontAlgn="base">
              <a:buNone/>
            </a:pPr>
            <a:r>
              <a:rPr lang="en-IN" sz="4500" dirty="0"/>
              <a:t>A.7 Human resource security</a:t>
            </a:r>
          </a:p>
          <a:p>
            <a:pPr marL="0" indent="0" fontAlgn="base">
              <a:buNone/>
            </a:pPr>
            <a:r>
              <a:rPr lang="en-IN" sz="4500" dirty="0"/>
              <a:t>A.8 Asset management</a:t>
            </a:r>
          </a:p>
          <a:p>
            <a:pPr marL="0" indent="0" fontAlgn="base">
              <a:buNone/>
            </a:pPr>
            <a:r>
              <a:rPr lang="en-IN" sz="4500" dirty="0"/>
              <a:t>A.9 Access control</a:t>
            </a:r>
          </a:p>
          <a:p>
            <a:pPr marL="0" indent="0" fontAlgn="base">
              <a:buNone/>
            </a:pPr>
            <a:r>
              <a:rPr lang="en-IN" sz="4500" dirty="0"/>
              <a:t>A.10 Cryptography</a:t>
            </a:r>
          </a:p>
          <a:p>
            <a:pPr marL="0" indent="0" fontAlgn="base">
              <a:buNone/>
            </a:pPr>
            <a:r>
              <a:rPr lang="en-IN" sz="4500" dirty="0"/>
              <a:t>A.11 Physical and environmental security</a:t>
            </a:r>
          </a:p>
          <a:p>
            <a:pPr marL="0" indent="0" fontAlgn="base">
              <a:buNone/>
            </a:pPr>
            <a:r>
              <a:rPr lang="en-IN" sz="4500" dirty="0"/>
              <a:t>A.12 Operations security</a:t>
            </a:r>
          </a:p>
          <a:p>
            <a:pPr marL="0" indent="0" fontAlgn="base">
              <a:buNone/>
            </a:pPr>
            <a:r>
              <a:rPr lang="en-IN" sz="4500" dirty="0"/>
              <a:t>A.13 Communications security</a:t>
            </a:r>
          </a:p>
          <a:p>
            <a:pPr marL="0" indent="0" fontAlgn="base">
              <a:buNone/>
            </a:pPr>
            <a:r>
              <a:rPr lang="en-IN" sz="4500" dirty="0"/>
              <a:t>A.14 System acquisition, development, and maintenance</a:t>
            </a:r>
          </a:p>
          <a:p>
            <a:pPr marL="0" indent="0" fontAlgn="base">
              <a:buNone/>
            </a:pPr>
            <a:r>
              <a:rPr lang="en-IN" sz="4500" dirty="0"/>
              <a:t>A.15 Supplier relationships</a:t>
            </a:r>
          </a:p>
          <a:p>
            <a:pPr marL="0" indent="0" fontAlgn="base">
              <a:buNone/>
            </a:pPr>
            <a:r>
              <a:rPr lang="en-IN" sz="4500" dirty="0"/>
              <a:t>A.16 Information security incident management</a:t>
            </a:r>
          </a:p>
          <a:p>
            <a:pPr marL="0" indent="0" fontAlgn="base">
              <a:buNone/>
            </a:pPr>
            <a:r>
              <a:rPr lang="en-IN" sz="4500" dirty="0"/>
              <a:t>A.17 Information security aspects of business continuity management</a:t>
            </a:r>
          </a:p>
          <a:p>
            <a:pPr marL="0" indent="0" fontAlgn="base">
              <a:buNone/>
            </a:pPr>
            <a:r>
              <a:rPr lang="en-IN" sz="4500" dirty="0"/>
              <a:t>A.18 </a:t>
            </a:r>
            <a:r>
              <a:rPr lang="en-IN" sz="4500" dirty="0" smtClean="0"/>
              <a:t>Compliance</a:t>
            </a:r>
            <a:endParaRPr lang="en-IN" sz="4500" dirty="0"/>
          </a:p>
        </p:txBody>
      </p:sp>
      <p:sp>
        <p:nvSpPr>
          <p:cNvPr id="2" name="Title 1"/>
          <p:cNvSpPr>
            <a:spLocks noGrp="1"/>
          </p:cNvSpPr>
          <p:nvPr>
            <p:ph type="title"/>
          </p:nvPr>
        </p:nvSpPr>
        <p:spPr/>
        <p:txBody>
          <a:bodyPr/>
          <a:lstStyle/>
          <a:p>
            <a:r>
              <a:rPr lang="en-IN" dirty="0"/>
              <a:t>What The Standard Says</a:t>
            </a:r>
          </a:p>
        </p:txBody>
      </p:sp>
      <p:sp>
        <p:nvSpPr>
          <p:cNvPr id="4" name="Slide Number Placeholder 3"/>
          <p:cNvSpPr>
            <a:spLocks noGrp="1"/>
          </p:cNvSpPr>
          <p:nvPr>
            <p:ph type="sldNum" sz="quarter" idx="10"/>
          </p:nvPr>
        </p:nvSpPr>
        <p:spPr/>
        <p:txBody>
          <a:bodyPr/>
          <a:lstStyle/>
          <a:p>
            <a:fld id="{9330B75E-0530-469B-A88B-1785518AAEED}" type="slidenum">
              <a:rPr lang="en-IN" smtClean="0"/>
              <a:pPr/>
              <a:t>5</a:t>
            </a:fld>
            <a:endParaRPr lang="en-IN"/>
          </a:p>
        </p:txBody>
      </p:sp>
    </p:spTree>
    <p:extLst>
      <p:ext uri="{BB962C8B-B14F-4D97-AF65-F5344CB8AC3E}">
        <p14:creationId xmlns:p14="http://schemas.microsoft.com/office/powerpoint/2010/main" val="3290954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IN" dirty="0" smtClean="0"/>
              <a:t>ISMS Implementation Framework</a:t>
            </a:r>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6</a:t>
            </a:fld>
            <a:endParaRPr lang="en-IN"/>
          </a:p>
        </p:txBody>
      </p:sp>
      <p:grpSp>
        <p:nvGrpSpPr>
          <p:cNvPr id="8" name="Group 7">
            <a:extLst>
              <a:ext uri="{FF2B5EF4-FFF2-40B4-BE49-F238E27FC236}">
                <a16:creationId xmlns:a16="http://schemas.microsoft.com/office/drawing/2014/main" xmlns="" id="{DE57A65E-D972-41AB-9353-C645002466BA}"/>
              </a:ext>
            </a:extLst>
          </p:cNvPr>
          <p:cNvGrpSpPr/>
          <p:nvPr/>
        </p:nvGrpSpPr>
        <p:grpSpPr>
          <a:xfrm flipH="1">
            <a:off x="1265213" y="1291770"/>
            <a:ext cx="2487637" cy="3309259"/>
            <a:chOff x="674752" y="1420476"/>
            <a:chExt cx="2042766" cy="3445545"/>
          </a:xfrm>
        </p:grpSpPr>
        <p:sp>
          <p:nvSpPr>
            <p:cNvPr id="9" name="Freeform: Shape 4">
              <a:extLst>
                <a:ext uri="{FF2B5EF4-FFF2-40B4-BE49-F238E27FC236}">
                  <a16:creationId xmlns:a16="http://schemas.microsoft.com/office/drawing/2014/main" xmlns="" id="{F74396C4-0B67-4615-8CAC-3AEB51BCC54F}"/>
                </a:ext>
              </a:extLst>
            </p:cNvPr>
            <p:cNvSpPr/>
            <p:nvPr/>
          </p:nvSpPr>
          <p:spPr>
            <a:xfrm flipH="1">
              <a:off x="674752" y="1420476"/>
              <a:ext cx="2039504" cy="739392"/>
            </a:xfrm>
            <a:custGeom>
              <a:avLst/>
              <a:gdLst>
                <a:gd name="connsiteX0" fmla="*/ 2046514 w 2046514"/>
                <a:gd name="connsiteY0" fmla="*/ 0 h 1118431"/>
                <a:gd name="connsiteX1" fmla="*/ 1684277 w 2046514"/>
                <a:gd name="connsiteY1" fmla="*/ 288765 h 1118431"/>
                <a:gd name="connsiteX2" fmla="*/ 1322039 w 2046514"/>
                <a:gd name="connsiteY2" fmla="*/ 0 h 1118431"/>
                <a:gd name="connsiteX3" fmla="*/ 1322039 w 2046514"/>
                <a:gd name="connsiteY3" fmla="*/ 271622 h 1118431"/>
                <a:gd name="connsiteX4" fmla="*/ 117569 w 2046514"/>
                <a:gd name="connsiteY4" fmla="*/ 271622 h 1118431"/>
                <a:gd name="connsiteX5" fmla="*/ 0 w 2046514"/>
                <a:gd name="connsiteY5" fmla="*/ 389191 h 1118431"/>
                <a:gd name="connsiteX6" fmla="*/ 0 w 2046514"/>
                <a:gd name="connsiteY6" fmla="*/ 483022 h 1118431"/>
                <a:gd name="connsiteX7" fmla="*/ 0 w 2046514"/>
                <a:gd name="connsiteY7" fmla="*/ 712097 h 1118431"/>
                <a:gd name="connsiteX8" fmla="*/ 0 w 2046514"/>
                <a:gd name="connsiteY8" fmla="*/ 829666 h 1118431"/>
                <a:gd name="connsiteX9" fmla="*/ 362237 w 2046514"/>
                <a:gd name="connsiteY9" fmla="*/ 1118431 h 1118431"/>
                <a:gd name="connsiteX10" fmla="*/ 724475 w 2046514"/>
                <a:gd name="connsiteY10" fmla="*/ 829666 h 1118431"/>
                <a:gd name="connsiteX11" fmla="*/ 1928945 w 2046514"/>
                <a:gd name="connsiteY11" fmla="*/ 829666 h 1118431"/>
                <a:gd name="connsiteX12" fmla="*/ 2046514 w 2046514"/>
                <a:gd name="connsiteY12" fmla="*/ 712097 h 1118431"/>
                <a:gd name="connsiteX13" fmla="*/ 2046514 w 2046514"/>
                <a:gd name="connsiteY13" fmla="*/ 540901 h 1118431"/>
                <a:gd name="connsiteX14" fmla="*/ 2046514 w 2046514"/>
                <a:gd name="connsiteY14" fmla="*/ 389191 h 111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6514" h="1118431">
                  <a:moveTo>
                    <a:pt x="2046514" y="0"/>
                  </a:moveTo>
                  <a:lnTo>
                    <a:pt x="1684277" y="288765"/>
                  </a:lnTo>
                  <a:lnTo>
                    <a:pt x="1322039" y="0"/>
                  </a:lnTo>
                  <a:lnTo>
                    <a:pt x="1322039" y="271622"/>
                  </a:lnTo>
                  <a:lnTo>
                    <a:pt x="117569" y="271622"/>
                  </a:lnTo>
                  <a:cubicBezTo>
                    <a:pt x="52637" y="271622"/>
                    <a:pt x="0" y="324259"/>
                    <a:pt x="0" y="389191"/>
                  </a:cubicBezTo>
                  <a:lnTo>
                    <a:pt x="0" y="483022"/>
                  </a:lnTo>
                  <a:lnTo>
                    <a:pt x="0" y="712097"/>
                  </a:lnTo>
                  <a:lnTo>
                    <a:pt x="0" y="829666"/>
                  </a:lnTo>
                  <a:lnTo>
                    <a:pt x="362237" y="1118431"/>
                  </a:lnTo>
                  <a:lnTo>
                    <a:pt x="724475" y="829666"/>
                  </a:lnTo>
                  <a:lnTo>
                    <a:pt x="1928945" y="829666"/>
                  </a:lnTo>
                  <a:cubicBezTo>
                    <a:pt x="1993877" y="829666"/>
                    <a:pt x="2046514" y="777029"/>
                    <a:pt x="2046514" y="712097"/>
                  </a:cubicBezTo>
                  <a:lnTo>
                    <a:pt x="2046514" y="540901"/>
                  </a:lnTo>
                  <a:lnTo>
                    <a:pt x="2046514" y="389191"/>
                  </a:lnTo>
                  <a:close/>
                </a:path>
              </a:pathLst>
            </a:custGeom>
            <a:solidFill>
              <a:srgbClr val="0F6FC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i="0" u="none" strike="noStrike" kern="1200" cap="none" spc="0" normalizeH="0" baseline="0" noProof="0" dirty="0" smtClean="0">
                  <a:ln>
                    <a:noFill/>
                  </a:ln>
                  <a:solidFill>
                    <a:schemeClr val="accent1">
                      <a:lumMod val="50000"/>
                    </a:schemeClr>
                  </a:solidFill>
                  <a:effectLst/>
                  <a:uLnTx/>
                  <a:uFillTx/>
                  <a:latin typeface="Calibri"/>
                </a:rPr>
                <a:t>Strategic</a:t>
              </a:r>
              <a:r>
                <a:rPr lang="en-US" sz="1700" dirty="0" smtClean="0">
                  <a:solidFill>
                    <a:schemeClr val="accent1">
                      <a:lumMod val="50000"/>
                    </a:schemeClr>
                  </a:solidFill>
                  <a:latin typeface="Calibri"/>
                </a:rPr>
                <a:t> Alignment</a:t>
              </a:r>
              <a:endParaRPr kumimoji="0" lang="en-US" sz="1700" i="0" u="none" strike="noStrike" kern="1200" cap="none" spc="0" normalizeH="0" baseline="0" noProof="0" dirty="0">
                <a:ln>
                  <a:noFill/>
                </a:ln>
                <a:solidFill>
                  <a:schemeClr val="accent1">
                    <a:lumMod val="50000"/>
                  </a:schemeClr>
                </a:solidFill>
                <a:effectLst/>
                <a:uLnTx/>
                <a:uFillTx/>
                <a:latin typeface="Calibri"/>
              </a:endParaRPr>
            </a:p>
          </p:txBody>
        </p:sp>
        <p:sp>
          <p:nvSpPr>
            <p:cNvPr id="10" name="Freeform: Shape 5">
              <a:extLst>
                <a:ext uri="{FF2B5EF4-FFF2-40B4-BE49-F238E27FC236}">
                  <a16:creationId xmlns:a16="http://schemas.microsoft.com/office/drawing/2014/main" xmlns="" id="{447209E4-2648-4ED1-8258-3BC06C152E73}"/>
                </a:ext>
              </a:extLst>
            </p:cNvPr>
            <p:cNvSpPr/>
            <p:nvPr/>
          </p:nvSpPr>
          <p:spPr>
            <a:xfrm>
              <a:off x="674753" y="2043309"/>
              <a:ext cx="2039504" cy="763523"/>
            </a:xfrm>
            <a:custGeom>
              <a:avLst/>
              <a:gdLst>
                <a:gd name="connsiteX0" fmla="*/ 2046514 w 2046514"/>
                <a:gd name="connsiteY0" fmla="*/ 0 h 1118431"/>
                <a:gd name="connsiteX1" fmla="*/ 1684277 w 2046514"/>
                <a:gd name="connsiteY1" fmla="*/ 288765 h 1118431"/>
                <a:gd name="connsiteX2" fmla="*/ 1322039 w 2046514"/>
                <a:gd name="connsiteY2" fmla="*/ 0 h 1118431"/>
                <a:gd name="connsiteX3" fmla="*/ 1322039 w 2046514"/>
                <a:gd name="connsiteY3" fmla="*/ 271622 h 1118431"/>
                <a:gd name="connsiteX4" fmla="*/ 117569 w 2046514"/>
                <a:gd name="connsiteY4" fmla="*/ 271622 h 1118431"/>
                <a:gd name="connsiteX5" fmla="*/ 0 w 2046514"/>
                <a:gd name="connsiteY5" fmla="*/ 389191 h 1118431"/>
                <a:gd name="connsiteX6" fmla="*/ 0 w 2046514"/>
                <a:gd name="connsiteY6" fmla="*/ 483022 h 1118431"/>
                <a:gd name="connsiteX7" fmla="*/ 0 w 2046514"/>
                <a:gd name="connsiteY7" fmla="*/ 712097 h 1118431"/>
                <a:gd name="connsiteX8" fmla="*/ 0 w 2046514"/>
                <a:gd name="connsiteY8" fmla="*/ 829666 h 1118431"/>
                <a:gd name="connsiteX9" fmla="*/ 362237 w 2046514"/>
                <a:gd name="connsiteY9" fmla="*/ 1118431 h 1118431"/>
                <a:gd name="connsiteX10" fmla="*/ 724475 w 2046514"/>
                <a:gd name="connsiteY10" fmla="*/ 829666 h 1118431"/>
                <a:gd name="connsiteX11" fmla="*/ 1928945 w 2046514"/>
                <a:gd name="connsiteY11" fmla="*/ 829666 h 1118431"/>
                <a:gd name="connsiteX12" fmla="*/ 2046514 w 2046514"/>
                <a:gd name="connsiteY12" fmla="*/ 712097 h 1118431"/>
                <a:gd name="connsiteX13" fmla="*/ 2046514 w 2046514"/>
                <a:gd name="connsiteY13" fmla="*/ 540901 h 1118431"/>
                <a:gd name="connsiteX14" fmla="*/ 2046514 w 2046514"/>
                <a:gd name="connsiteY14" fmla="*/ 389191 h 111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6514" h="1118431">
                  <a:moveTo>
                    <a:pt x="2046514" y="0"/>
                  </a:moveTo>
                  <a:lnTo>
                    <a:pt x="1684277" y="288765"/>
                  </a:lnTo>
                  <a:lnTo>
                    <a:pt x="1322039" y="0"/>
                  </a:lnTo>
                  <a:lnTo>
                    <a:pt x="1322039" y="271622"/>
                  </a:lnTo>
                  <a:lnTo>
                    <a:pt x="117569" y="271622"/>
                  </a:lnTo>
                  <a:cubicBezTo>
                    <a:pt x="52637" y="271622"/>
                    <a:pt x="0" y="324259"/>
                    <a:pt x="0" y="389191"/>
                  </a:cubicBezTo>
                  <a:lnTo>
                    <a:pt x="0" y="483022"/>
                  </a:lnTo>
                  <a:lnTo>
                    <a:pt x="0" y="712097"/>
                  </a:lnTo>
                  <a:lnTo>
                    <a:pt x="0" y="829666"/>
                  </a:lnTo>
                  <a:lnTo>
                    <a:pt x="362237" y="1118431"/>
                  </a:lnTo>
                  <a:lnTo>
                    <a:pt x="724475" y="829666"/>
                  </a:lnTo>
                  <a:lnTo>
                    <a:pt x="1928945" y="829666"/>
                  </a:lnTo>
                  <a:cubicBezTo>
                    <a:pt x="1993877" y="829666"/>
                    <a:pt x="2046514" y="777029"/>
                    <a:pt x="2046514" y="712097"/>
                  </a:cubicBezTo>
                  <a:lnTo>
                    <a:pt x="2046514" y="540901"/>
                  </a:lnTo>
                  <a:lnTo>
                    <a:pt x="2046514" y="389191"/>
                  </a:lnTo>
                  <a:close/>
                </a:path>
              </a:pathLst>
            </a:custGeom>
            <a:noFill/>
            <a:ln>
              <a:solidFill>
                <a:srgbClr val="7FCE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dirty="0">
                  <a:solidFill>
                    <a:schemeClr val="accent5">
                      <a:lumMod val="75000"/>
                    </a:schemeClr>
                  </a:solidFill>
                  <a:latin typeface="Calibri"/>
                </a:rPr>
                <a:t>Security</a:t>
              </a:r>
              <a:r>
                <a:rPr lang="en-US" sz="1700" b="1" dirty="0" smtClean="0">
                  <a:solidFill>
                    <a:schemeClr val="accent5">
                      <a:lumMod val="75000"/>
                    </a:schemeClr>
                  </a:solidFill>
                  <a:latin typeface="Calibri"/>
                </a:rPr>
                <a:t> </a:t>
              </a:r>
              <a:r>
                <a:rPr lang="en-US" sz="1700" dirty="0">
                  <a:solidFill>
                    <a:schemeClr val="accent5">
                      <a:lumMod val="75000"/>
                    </a:schemeClr>
                  </a:solidFill>
                  <a:latin typeface="Calibri"/>
                </a:rPr>
                <a:t>Framework</a:t>
              </a:r>
            </a:p>
          </p:txBody>
        </p:sp>
        <p:sp>
          <p:nvSpPr>
            <p:cNvPr id="11" name="Freeform: Shape 6">
              <a:extLst>
                <a:ext uri="{FF2B5EF4-FFF2-40B4-BE49-F238E27FC236}">
                  <a16:creationId xmlns:a16="http://schemas.microsoft.com/office/drawing/2014/main" xmlns="" id="{36D3E309-45B5-4786-B5F7-C5D2BAAA5A37}"/>
                </a:ext>
              </a:extLst>
            </p:cNvPr>
            <p:cNvSpPr/>
            <p:nvPr/>
          </p:nvSpPr>
          <p:spPr>
            <a:xfrm>
              <a:off x="674753" y="3396384"/>
              <a:ext cx="2042765" cy="759828"/>
            </a:xfrm>
            <a:custGeom>
              <a:avLst/>
              <a:gdLst>
                <a:gd name="connsiteX0" fmla="*/ 2046514 w 2046514"/>
                <a:gd name="connsiteY0" fmla="*/ 0 h 1118431"/>
                <a:gd name="connsiteX1" fmla="*/ 1684277 w 2046514"/>
                <a:gd name="connsiteY1" fmla="*/ 288765 h 1118431"/>
                <a:gd name="connsiteX2" fmla="*/ 1322039 w 2046514"/>
                <a:gd name="connsiteY2" fmla="*/ 0 h 1118431"/>
                <a:gd name="connsiteX3" fmla="*/ 1322039 w 2046514"/>
                <a:gd name="connsiteY3" fmla="*/ 271622 h 1118431"/>
                <a:gd name="connsiteX4" fmla="*/ 117569 w 2046514"/>
                <a:gd name="connsiteY4" fmla="*/ 271622 h 1118431"/>
                <a:gd name="connsiteX5" fmla="*/ 0 w 2046514"/>
                <a:gd name="connsiteY5" fmla="*/ 389191 h 1118431"/>
                <a:gd name="connsiteX6" fmla="*/ 0 w 2046514"/>
                <a:gd name="connsiteY6" fmla="*/ 483022 h 1118431"/>
                <a:gd name="connsiteX7" fmla="*/ 0 w 2046514"/>
                <a:gd name="connsiteY7" fmla="*/ 712097 h 1118431"/>
                <a:gd name="connsiteX8" fmla="*/ 0 w 2046514"/>
                <a:gd name="connsiteY8" fmla="*/ 829666 h 1118431"/>
                <a:gd name="connsiteX9" fmla="*/ 362237 w 2046514"/>
                <a:gd name="connsiteY9" fmla="*/ 1118431 h 1118431"/>
                <a:gd name="connsiteX10" fmla="*/ 724475 w 2046514"/>
                <a:gd name="connsiteY10" fmla="*/ 829666 h 1118431"/>
                <a:gd name="connsiteX11" fmla="*/ 1928945 w 2046514"/>
                <a:gd name="connsiteY11" fmla="*/ 829666 h 1118431"/>
                <a:gd name="connsiteX12" fmla="*/ 2046514 w 2046514"/>
                <a:gd name="connsiteY12" fmla="*/ 712097 h 1118431"/>
                <a:gd name="connsiteX13" fmla="*/ 2046514 w 2046514"/>
                <a:gd name="connsiteY13" fmla="*/ 540901 h 1118431"/>
                <a:gd name="connsiteX14" fmla="*/ 2046514 w 2046514"/>
                <a:gd name="connsiteY14" fmla="*/ 389191 h 111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6514" h="1118431">
                  <a:moveTo>
                    <a:pt x="2046514" y="0"/>
                  </a:moveTo>
                  <a:lnTo>
                    <a:pt x="1684277" y="288765"/>
                  </a:lnTo>
                  <a:lnTo>
                    <a:pt x="1322039" y="0"/>
                  </a:lnTo>
                  <a:lnTo>
                    <a:pt x="1322039" y="271622"/>
                  </a:lnTo>
                  <a:lnTo>
                    <a:pt x="117569" y="271622"/>
                  </a:lnTo>
                  <a:cubicBezTo>
                    <a:pt x="52637" y="271622"/>
                    <a:pt x="0" y="324259"/>
                    <a:pt x="0" y="389191"/>
                  </a:cubicBezTo>
                  <a:lnTo>
                    <a:pt x="0" y="483022"/>
                  </a:lnTo>
                  <a:lnTo>
                    <a:pt x="0" y="712097"/>
                  </a:lnTo>
                  <a:lnTo>
                    <a:pt x="0" y="829666"/>
                  </a:lnTo>
                  <a:lnTo>
                    <a:pt x="362237" y="1118431"/>
                  </a:lnTo>
                  <a:lnTo>
                    <a:pt x="724475" y="829666"/>
                  </a:lnTo>
                  <a:lnTo>
                    <a:pt x="1928945" y="829666"/>
                  </a:lnTo>
                  <a:cubicBezTo>
                    <a:pt x="1993877" y="829666"/>
                    <a:pt x="2046514" y="777029"/>
                    <a:pt x="2046514" y="712097"/>
                  </a:cubicBezTo>
                  <a:lnTo>
                    <a:pt x="2046514" y="540901"/>
                  </a:lnTo>
                  <a:lnTo>
                    <a:pt x="2046514" y="389191"/>
                  </a:lnTo>
                  <a:close/>
                </a:path>
              </a:pathLst>
            </a:custGeom>
            <a:solidFill>
              <a:srgbClr val="10CF9B">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dirty="0">
                  <a:solidFill>
                    <a:schemeClr val="accent6">
                      <a:lumMod val="50000"/>
                    </a:schemeClr>
                  </a:solidFill>
                  <a:latin typeface="Calibri"/>
                </a:rPr>
                <a:t>Process</a:t>
              </a:r>
              <a:r>
                <a:rPr kumimoji="0" lang="en-US" sz="1700" b="1" i="0" u="none" strike="noStrike" kern="1200" cap="none" spc="0" normalizeH="0" baseline="0" noProof="0" dirty="0" smtClean="0">
                  <a:ln>
                    <a:noFill/>
                  </a:ln>
                  <a:solidFill>
                    <a:schemeClr val="accent6">
                      <a:lumMod val="50000"/>
                    </a:schemeClr>
                  </a:solidFill>
                  <a:effectLst/>
                  <a:uLnTx/>
                  <a:uFillTx/>
                  <a:latin typeface="Calibri"/>
                </a:rPr>
                <a:t> </a:t>
              </a:r>
              <a:r>
                <a:rPr lang="en-US" sz="1700" dirty="0">
                  <a:solidFill>
                    <a:schemeClr val="accent6">
                      <a:lumMod val="50000"/>
                    </a:schemeClr>
                  </a:solidFill>
                  <a:latin typeface="Calibri"/>
                </a:rPr>
                <a:t>Enhancement</a:t>
              </a:r>
            </a:p>
          </p:txBody>
        </p:sp>
        <p:sp>
          <p:nvSpPr>
            <p:cNvPr id="12" name="Freeform: Shape 7">
              <a:extLst>
                <a:ext uri="{FF2B5EF4-FFF2-40B4-BE49-F238E27FC236}">
                  <a16:creationId xmlns:a16="http://schemas.microsoft.com/office/drawing/2014/main" xmlns="" id="{E6016CAD-06FD-4432-A69B-7F9243ADDB7E}"/>
                </a:ext>
              </a:extLst>
            </p:cNvPr>
            <p:cNvSpPr/>
            <p:nvPr/>
          </p:nvSpPr>
          <p:spPr>
            <a:xfrm flipH="1">
              <a:off x="674752" y="4058132"/>
              <a:ext cx="2042764" cy="807889"/>
            </a:xfrm>
            <a:custGeom>
              <a:avLst/>
              <a:gdLst>
                <a:gd name="connsiteX0" fmla="*/ 2046514 w 2046514"/>
                <a:gd name="connsiteY0" fmla="*/ 0 h 1118431"/>
                <a:gd name="connsiteX1" fmla="*/ 1684277 w 2046514"/>
                <a:gd name="connsiteY1" fmla="*/ 288765 h 1118431"/>
                <a:gd name="connsiteX2" fmla="*/ 1322039 w 2046514"/>
                <a:gd name="connsiteY2" fmla="*/ 0 h 1118431"/>
                <a:gd name="connsiteX3" fmla="*/ 1322039 w 2046514"/>
                <a:gd name="connsiteY3" fmla="*/ 271622 h 1118431"/>
                <a:gd name="connsiteX4" fmla="*/ 117569 w 2046514"/>
                <a:gd name="connsiteY4" fmla="*/ 271622 h 1118431"/>
                <a:gd name="connsiteX5" fmla="*/ 0 w 2046514"/>
                <a:gd name="connsiteY5" fmla="*/ 389191 h 1118431"/>
                <a:gd name="connsiteX6" fmla="*/ 0 w 2046514"/>
                <a:gd name="connsiteY6" fmla="*/ 483022 h 1118431"/>
                <a:gd name="connsiteX7" fmla="*/ 0 w 2046514"/>
                <a:gd name="connsiteY7" fmla="*/ 712097 h 1118431"/>
                <a:gd name="connsiteX8" fmla="*/ 0 w 2046514"/>
                <a:gd name="connsiteY8" fmla="*/ 829666 h 1118431"/>
                <a:gd name="connsiteX9" fmla="*/ 362237 w 2046514"/>
                <a:gd name="connsiteY9" fmla="*/ 1118431 h 1118431"/>
                <a:gd name="connsiteX10" fmla="*/ 724475 w 2046514"/>
                <a:gd name="connsiteY10" fmla="*/ 829666 h 1118431"/>
                <a:gd name="connsiteX11" fmla="*/ 1928945 w 2046514"/>
                <a:gd name="connsiteY11" fmla="*/ 829666 h 1118431"/>
                <a:gd name="connsiteX12" fmla="*/ 2046514 w 2046514"/>
                <a:gd name="connsiteY12" fmla="*/ 712097 h 1118431"/>
                <a:gd name="connsiteX13" fmla="*/ 2046514 w 2046514"/>
                <a:gd name="connsiteY13" fmla="*/ 540901 h 1118431"/>
                <a:gd name="connsiteX14" fmla="*/ 2046514 w 2046514"/>
                <a:gd name="connsiteY14" fmla="*/ 389191 h 111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6514" h="1118431">
                  <a:moveTo>
                    <a:pt x="2046514" y="0"/>
                  </a:moveTo>
                  <a:lnTo>
                    <a:pt x="1684277" y="288765"/>
                  </a:lnTo>
                  <a:lnTo>
                    <a:pt x="1322039" y="0"/>
                  </a:lnTo>
                  <a:lnTo>
                    <a:pt x="1322039" y="271622"/>
                  </a:lnTo>
                  <a:lnTo>
                    <a:pt x="117569" y="271622"/>
                  </a:lnTo>
                  <a:cubicBezTo>
                    <a:pt x="52637" y="271622"/>
                    <a:pt x="0" y="324259"/>
                    <a:pt x="0" y="389191"/>
                  </a:cubicBezTo>
                  <a:lnTo>
                    <a:pt x="0" y="483022"/>
                  </a:lnTo>
                  <a:lnTo>
                    <a:pt x="0" y="712097"/>
                  </a:lnTo>
                  <a:lnTo>
                    <a:pt x="0" y="829666"/>
                  </a:lnTo>
                  <a:lnTo>
                    <a:pt x="362237" y="1118431"/>
                  </a:lnTo>
                  <a:lnTo>
                    <a:pt x="724475" y="829666"/>
                  </a:lnTo>
                  <a:lnTo>
                    <a:pt x="1928945" y="829666"/>
                  </a:lnTo>
                  <a:cubicBezTo>
                    <a:pt x="1993877" y="829666"/>
                    <a:pt x="2046514" y="777029"/>
                    <a:pt x="2046514" y="712097"/>
                  </a:cubicBezTo>
                  <a:lnTo>
                    <a:pt x="2046514" y="540901"/>
                  </a:lnTo>
                  <a:lnTo>
                    <a:pt x="2046514" y="389191"/>
                  </a:lnTo>
                  <a:close/>
                </a:path>
              </a:pathLst>
            </a:custGeom>
            <a:solidFill>
              <a:srgbClr val="7CCA6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dirty="0">
                  <a:solidFill>
                    <a:schemeClr val="accent6">
                      <a:lumMod val="75000"/>
                    </a:schemeClr>
                  </a:solidFill>
                  <a:latin typeface="Calibri"/>
                </a:rPr>
                <a:t>Security</a:t>
              </a:r>
              <a:r>
                <a:rPr kumimoji="0" lang="en-US" sz="1800" b="1" i="0" u="none" strike="noStrike" kern="1200" cap="none" spc="0" normalizeH="0" noProof="0" dirty="0" smtClean="0">
                  <a:ln>
                    <a:noFill/>
                  </a:ln>
                  <a:solidFill>
                    <a:schemeClr val="accent6">
                      <a:lumMod val="75000"/>
                    </a:schemeClr>
                  </a:solidFill>
                  <a:effectLst/>
                  <a:uLnTx/>
                  <a:uFillTx/>
                  <a:latin typeface="Calibri"/>
                  <a:ea typeface="+mn-ea"/>
                  <a:cs typeface="+mn-cs"/>
                </a:rPr>
                <a:t> </a:t>
              </a:r>
              <a:r>
                <a:rPr lang="en-US" sz="1700" dirty="0">
                  <a:solidFill>
                    <a:schemeClr val="accent6">
                      <a:lumMod val="75000"/>
                    </a:schemeClr>
                  </a:solidFill>
                  <a:latin typeface="Calibri"/>
                </a:rPr>
                <a:t>Effectiveness</a:t>
              </a:r>
            </a:p>
          </p:txBody>
        </p:sp>
        <p:sp>
          <p:nvSpPr>
            <p:cNvPr id="13" name="Freeform: Shape 8">
              <a:extLst>
                <a:ext uri="{FF2B5EF4-FFF2-40B4-BE49-F238E27FC236}">
                  <a16:creationId xmlns:a16="http://schemas.microsoft.com/office/drawing/2014/main" xmlns="" id="{28B91244-E586-4D8C-8BFE-E6A786B2EB09}"/>
                </a:ext>
              </a:extLst>
            </p:cNvPr>
            <p:cNvSpPr/>
            <p:nvPr/>
          </p:nvSpPr>
          <p:spPr>
            <a:xfrm flipH="1">
              <a:off x="674752" y="2719842"/>
              <a:ext cx="2039499" cy="781797"/>
            </a:xfrm>
            <a:custGeom>
              <a:avLst/>
              <a:gdLst>
                <a:gd name="connsiteX0" fmla="*/ 2046514 w 2046514"/>
                <a:gd name="connsiteY0" fmla="*/ 0 h 1118431"/>
                <a:gd name="connsiteX1" fmla="*/ 1684277 w 2046514"/>
                <a:gd name="connsiteY1" fmla="*/ 288765 h 1118431"/>
                <a:gd name="connsiteX2" fmla="*/ 1322039 w 2046514"/>
                <a:gd name="connsiteY2" fmla="*/ 0 h 1118431"/>
                <a:gd name="connsiteX3" fmla="*/ 1322039 w 2046514"/>
                <a:gd name="connsiteY3" fmla="*/ 271622 h 1118431"/>
                <a:gd name="connsiteX4" fmla="*/ 117569 w 2046514"/>
                <a:gd name="connsiteY4" fmla="*/ 271622 h 1118431"/>
                <a:gd name="connsiteX5" fmla="*/ 0 w 2046514"/>
                <a:gd name="connsiteY5" fmla="*/ 389191 h 1118431"/>
                <a:gd name="connsiteX6" fmla="*/ 0 w 2046514"/>
                <a:gd name="connsiteY6" fmla="*/ 483022 h 1118431"/>
                <a:gd name="connsiteX7" fmla="*/ 0 w 2046514"/>
                <a:gd name="connsiteY7" fmla="*/ 712097 h 1118431"/>
                <a:gd name="connsiteX8" fmla="*/ 0 w 2046514"/>
                <a:gd name="connsiteY8" fmla="*/ 829666 h 1118431"/>
                <a:gd name="connsiteX9" fmla="*/ 362237 w 2046514"/>
                <a:gd name="connsiteY9" fmla="*/ 1118431 h 1118431"/>
                <a:gd name="connsiteX10" fmla="*/ 724475 w 2046514"/>
                <a:gd name="connsiteY10" fmla="*/ 829666 h 1118431"/>
                <a:gd name="connsiteX11" fmla="*/ 1928945 w 2046514"/>
                <a:gd name="connsiteY11" fmla="*/ 829666 h 1118431"/>
                <a:gd name="connsiteX12" fmla="*/ 2046514 w 2046514"/>
                <a:gd name="connsiteY12" fmla="*/ 712097 h 1118431"/>
                <a:gd name="connsiteX13" fmla="*/ 2046514 w 2046514"/>
                <a:gd name="connsiteY13" fmla="*/ 540901 h 1118431"/>
                <a:gd name="connsiteX14" fmla="*/ 2046514 w 2046514"/>
                <a:gd name="connsiteY14" fmla="*/ 389191 h 111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6514" h="1118431">
                  <a:moveTo>
                    <a:pt x="2046514" y="0"/>
                  </a:moveTo>
                  <a:lnTo>
                    <a:pt x="1684277" y="288765"/>
                  </a:lnTo>
                  <a:lnTo>
                    <a:pt x="1322039" y="0"/>
                  </a:lnTo>
                  <a:lnTo>
                    <a:pt x="1322039" y="271622"/>
                  </a:lnTo>
                  <a:lnTo>
                    <a:pt x="117569" y="271622"/>
                  </a:lnTo>
                  <a:cubicBezTo>
                    <a:pt x="52637" y="271622"/>
                    <a:pt x="0" y="324259"/>
                    <a:pt x="0" y="389191"/>
                  </a:cubicBezTo>
                  <a:lnTo>
                    <a:pt x="0" y="483022"/>
                  </a:lnTo>
                  <a:lnTo>
                    <a:pt x="0" y="712097"/>
                  </a:lnTo>
                  <a:lnTo>
                    <a:pt x="0" y="829666"/>
                  </a:lnTo>
                  <a:lnTo>
                    <a:pt x="362237" y="1118431"/>
                  </a:lnTo>
                  <a:lnTo>
                    <a:pt x="724475" y="829666"/>
                  </a:lnTo>
                  <a:lnTo>
                    <a:pt x="1928945" y="829666"/>
                  </a:lnTo>
                  <a:cubicBezTo>
                    <a:pt x="1993877" y="829666"/>
                    <a:pt x="2046514" y="777029"/>
                    <a:pt x="2046514" y="712097"/>
                  </a:cubicBezTo>
                  <a:lnTo>
                    <a:pt x="2046514" y="540901"/>
                  </a:lnTo>
                  <a:lnTo>
                    <a:pt x="2046514" y="389191"/>
                  </a:lnTo>
                  <a:close/>
                </a:path>
              </a:pathLst>
            </a:custGeom>
            <a:solidFill>
              <a:srgbClr val="0BD0D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dirty="0">
                  <a:solidFill>
                    <a:schemeClr val="accent5">
                      <a:lumMod val="75000"/>
                    </a:schemeClr>
                  </a:solidFill>
                  <a:latin typeface="Calibri"/>
                </a:rPr>
                <a:t>Mission</a:t>
              </a:r>
              <a:r>
                <a:rPr kumimoji="0" lang="en-US" sz="1700" b="1" i="0" u="none" strike="noStrike" kern="1200" cap="none" spc="0" normalizeH="0" baseline="0" noProof="0" dirty="0" smtClean="0">
                  <a:ln>
                    <a:noFill/>
                  </a:ln>
                  <a:solidFill>
                    <a:schemeClr val="accent5">
                      <a:lumMod val="75000"/>
                    </a:schemeClr>
                  </a:solidFill>
                  <a:effectLst/>
                  <a:uLnTx/>
                  <a:uFillTx/>
                  <a:latin typeface="Calibri"/>
                </a:rPr>
                <a:t> </a:t>
              </a:r>
              <a:r>
                <a:rPr lang="en-US" sz="1700" dirty="0">
                  <a:solidFill>
                    <a:schemeClr val="accent5">
                      <a:lumMod val="75000"/>
                    </a:schemeClr>
                  </a:solidFill>
                  <a:latin typeface="Calibri"/>
                </a:rPr>
                <a:t>Enablement</a:t>
              </a:r>
            </a:p>
          </p:txBody>
        </p:sp>
      </p:grpSp>
      <p:grpSp>
        <p:nvGrpSpPr>
          <p:cNvPr id="3" name="Group 2"/>
          <p:cNvGrpSpPr/>
          <p:nvPr/>
        </p:nvGrpSpPr>
        <p:grpSpPr>
          <a:xfrm>
            <a:off x="1265215" y="4699376"/>
            <a:ext cx="2492201" cy="1813043"/>
            <a:chOff x="4054266" y="1748115"/>
            <a:chExt cx="4320021" cy="4320001"/>
          </a:xfrm>
        </p:grpSpPr>
        <p:sp>
          <p:nvSpPr>
            <p:cNvPr id="14" name="Rectangle 13"/>
            <p:cNvSpPr/>
            <p:nvPr/>
          </p:nvSpPr>
          <p:spPr>
            <a:xfrm>
              <a:off x="4054285" y="1748117"/>
              <a:ext cx="3130822" cy="1440001"/>
            </a:xfrm>
            <a:prstGeom prst="rect">
              <a:avLst/>
            </a:prstGeom>
            <a:gradFill flip="none" rotWithShape="1">
              <a:gsLst>
                <a:gs pos="0">
                  <a:srgbClr val="60CBD6">
                    <a:shade val="30000"/>
                    <a:satMod val="115000"/>
                  </a:srgbClr>
                </a:gs>
                <a:gs pos="50000">
                  <a:srgbClr val="60CBD6">
                    <a:shade val="67500"/>
                    <a:satMod val="115000"/>
                  </a:srgbClr>
                </a:gs>
                <a:gs pos="100000">
                  <a:srgbClr val="60CBD6">
                    <a:shade val="100000"/>
                    <a:satMod val="115000"/>
                  </a:srgbClr>
                </a:gs>
              </a:gsLst>
              <a:lin ang="27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white"/>
                  </a:solidFill>
                  <a:effectLst/>
                  <a:uLnTx/>
                  <a:uFillTx/>
                  <a:latin typeface="Calibri"/>
                  <a:ea typeface="+mn-ea"/>
                  <a:cs typeface="+mn-cs"/>
                </a:rPr>
                <a:t>Standard</a:t>
              </a:r>
              <a:endParaRPr kumimoji="0" lang="en-US" sz="2000" b="0" i="0" u="none" strike="noStrike" kern="0" cap="none" spc="0" normalizeH="0" baseline="0" noProof="0" dirty="0">
                <a:ln>
                  <a:noFill/>
                </a:ln>
                <a:solidFill>
                  <a:prstClr val="white"/>
                </a:solidFill>
                <a:effectLst/>
                <a:uLnTx/>
                <a:uFillTx/>
                <a:latin typeface="Calibri"/>
                <a:ea typeface="+mn-ea"/>
                <a:cs typeface="+mn-cs"/>
              </a:endParaRPr>
            </a:p>
          </p:txBody>
        </p:sp>
        <p:sp>
          <p:nvSpPr>
            <p:cNvPr id="15" name="Rectangle 14"/>
            <p:cNvSpPr/>
            <p:nvPr/>
          </p:nvSpPr>
          <p:spPr>
            <a:xfrm>
              <a:off x="5220624" y="4628115"/>
              <a:ext cx="3153663" cy="1440001"/>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27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white"/>
                  </a:solidFill>
                  <a:effectLst/>
                  <a:uLnTx/>
                  <a:uFillTx/>
                  <a:latin typeface="Calibri"/>
                  <a:ea typeface="+mn-ea"/>
                  <a:cs typeface="+mn-cs"/>
                </a:rPr>
                <a:t>Procedure</a:t>
              </a:r>
              <a:endParaRPr kumimoji="0" lang="en-US" sz="2000" b="0" i="0" u="none" strike="noStrike" kern="0" cap="none" spc="0" normalizeH="0" baseline="0" noProof="0" dirty="0">
                <a:ln>
                  <a:noFill/>
                </a:ln>
                <a:solidFill>
                  <a:prstClr val="white"/>
                </a:solidFill>
                <a:effectLst/>
                <a:uLnTx/>
                <a:uFillTx/>
                <a:latin typeface="Calibri"/>
                <a:ea typeface="+mn-ea"/>
                <a:cs typeface="+mn-cs"/>
              </a:endParaRPr>
            </a:p>
          </p:txBody>
        </p:sp>
        <p:sp>
          <p:nvSpPr>
            <p:cNvPr id="16" name="Rectangle 15"/>
            <p:cNvSpPr/>
            <p:nvPr/>
          </p:nvSpPr>
          <p:spPr>
            <a:xfrm>
              <a:off x="4054266" y="3188116"/>
              <a:ext cx="1166358" cy="2880000"/>
            </a:xfrm>
            <a:prstGeom prst="rect">
              <a:avLst/>
            </a:prstGeom>
            <a:gradFill flip="none" rotWithShape="1">
              <a:gsLst>
                <a:gs pos="0">
                  <a:srgbClr val="4CA9C7">
                    <a:shade val="30000"/>
                    <a:satMod val="115000"/>
                  </a:srgbClr>
                </a:gs>
                <a:gs pos="50000">
                  <a:srgbClr val="4CA9C7">
                    <a:shade val="67500"/>
                    <a:satMod val="115000"/>
                  </a:srgbClr>
                </a:gs>
                <a:gs pos="100000">
                  <a:srgbClr val="4CA9C7">
                    <a:shade val="100000"/>
                    <a:satMod val="115000"/>
                  </a:srgbClr>
                </a:gs>
              </a:gsLst>
              <a:lin ang="27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chemeClr val="bg1"/>
                  </a:solidFill>
                  <a:effectLst/>
                  <a:uLnTx/>
                  <a:uFillTx/>
                  <a:latin typeface="Calibri"/>
                  <a:ea typeface="+mn-ea"/>
                  <a:cs typeface="+mn-cs"/>
                </a:rPr>
                <a:t>Baseline</a:t>
              </a:r>
              <a:endParaRPr kumimoji="0" lang="en-US" sz="2000" b="0" i="0" u="none" strike="noStrike" kern="0" cap="none" spc="0" normalizeH="0" baseline="0" noProof="0" dirty="0">
                <a:ln>
                  <a:noFill/>
                </a:ln>
                <a:solidFill>
                  <a:schemeClr val="bg1"/>
                </a:solidFill>
                <a:effectLst/>
                <a:uLnTx/>
                <a:uFillTx/>
                <a:latin typeface="Calibri"/>
                <a:ea typeface="+mn-ea"/>
                <a:cs typeface="+mn-cs"/>
              </a:endParaRPr>
            </a:p>
          </p:txBody>
        </p:sp>
        <p:sp>
          <p:nvSpPr>
            <p:cNvPr id="17" name="Rectangle 16"/>
            <p:cNvSpPr/>
            <p:nvPr/>
          </p:nvSpPr>
          <p:spPr>
            <a:xfrm>
              <a:off x="7185119" y="1748115"/>
              <a:ext cx="1189157" cy="2880000"/>
            </a:xfrm>
            <a:prstGeom prst="rect">
              <a:avLst/>
            </a:prstGeom>
            <a:gradFill flip="none" rotWithShape="1">
              <a:gsLst>
                <a:gs pos="0">
                  <a:srgbClr val="C9A6E4">
                    <a:shade val="30000"/>
                    <a:satMod val="115000"/>
                  </a:srgbClr>
                </a:gs>
                <a:gs pos="50000">
                  <a:srgbClr val="C9A6E4">
                    <a:shade val="67500"/>
                    <a:satMod val="115000"/>
                  </a:srgbClr>
                </a:gs>
                <a:gs pos="100000">
                  <a:srgbClr val="C9A6E4">
                    <a:shade val="100000"/>
                    <a:satMod val="115000"/>
                  </a:srgbClr>
                </a:gs>
              </a:gsLst>
              <a:lin ang="27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schemeClr val="bg1"/>
                  </a:solidFill>
                  <a:effectLst/>
                  <a:uLnTx/>
                  <a:uFillTx/>
                  <a:latin typeface="Calibri"/>
                  <a:ea typeface="+mn-ea"/>
                  <a:cs typeface="+mn-cs"/>
                </a:rPr>
                <a:t>Guideline</a:t>
              </a:r>
              <a:endParaRPr kumimoji="0" lang="en-US" sz="2000" b="0" i="0" u="none" strike="noStrike" kern="0" cap="none" spc="0" normalizeH="0" baseline="0" noProof="0" dirty="0">
                <a:ln>
                  <a:noFill/>
                </a:ln>
                <a:solidFill>
                  <a:schemeClr val="bg1"/>
                </a:solidFill>
                <a:effectLst/>
                <a:uLnTx/>
                <a:uFillTx/>
                <a:latin typeface="Calibri"/>
                <a:ea typeface="+mn-ea"/>
                <a:cs typeface="+mn-cs"/>
              </a:endParaRPr>
            </a:p>
          </p:txBody>
        </p:sp>
        <p:sp>
          <p:nvSpPr>
            <p:cNvPr id="18" name="Rectangle 17"/>
            <p:cNvSpPr/>
            <p:nvPr/>
          </p:nvSpPr>
          <p:spPr>
            <a:xfrm>
              <a:off x="5220624" y="3188116"/>
              <a:ext cx="1964484" cy="1440001"/>
            </a:xfrm>
            <a:prstGeom prst="rect">
              <a:avLst/>
            </a:prstGeom>
            <a:solidFill>
              <a:srgbClr val="52C07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smtClean="0">
                  <a:ln>
                    <a:noFill/>
                  </a:ln>
                  <a:solidFill>
                    <a:prstClr val="white"/>
                  </a:solidFill>
                  <a:effectLst/>
                  <a:uLnTx/>
                  <a:uFillTx/>
                  <a:latin typeface="Calibri"/>
                  <a:ea typeface="+mn-ea"/>
                  <a:cs typeface="+mn-cs"/>
                </a:rPr>
                <a:t>Policy</a:t>
              </a:r>
              <a:endParaRPr kumimoji="0" lang="en-US"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5705" y="1346701"/>
            <a:ext cx="6692623" cy="5213843"/>
          </a:xfrm>
          <a:prstGeom prst="rect">
            <a:avLst/>
          </a:prstGeom>
        </p:spPr>
      </p:pic>
    </p:spTree>
    <p:extLst>
      <p:ext uri="{BB962C8B-B14F-4D97-AF65-F5344CB8AC3E}">
        <p14:creationId xmlns:p14="http://schemas.microsoft.com/office/powerpoint/2010/main" val="16987346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4485751" y="3707256"/>
            <a:ext cx="3458099" cy="2737994"/>
          </a:xfrm>
          <a:prstGeom prst="rect">
            <a:avLst/>
          </a:prstGeom>
          <a:noFill/>
          <a:ln w="12700">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Clr>
                <a:srgbClr val="4CA9C7"/>
              </a:buClr>
              <a:buFont typeface="Wingdings" panose="05000000000000000000" pitchFamily="2" charset="2"/>
              <a:buChar char="§"/>
              <a:defRPr/>
            </a:pPr>
            <a:r>
              <a:rPr lang="en-US" dirty="0">
                <a:solidFill>
                  <a:schemeClr val="tx1">
                    <a:lumMod val="75000"/>
                    <a:lumOff val="25000"/>
                  </a:schemeClr>
                </a:solidFill>
                <a:latin typeface="Calibri"/>
              </a:rPr>
              <a:t>Risk Management</a:t>
            </a:r>
          </a:p>
          <a:p>
            <a:pPr marL="285750" indent="-285750">
              <a:buClr>
                <a:srgbClr val="4CA9C7"/>
              </a:buClr>
              <a:buFont typeface="Wingdings" panose="05000000000000000000" pitchFamily="2" charset="2"/>
              <a:buChar char="§"/>
              <a:defRPr/>
            </a:pPr>
            <a:r>
              <a:rPr lang="en-US" dirty="0">
                <a:solidFill>
                  <a:schemeClr val="tx1">
                    <a:lumMod val="75000"/>
                    <a:lumOff val="25000"/>
                  </a:schemeClr>
                </a:solidFill>
                <a:latin typeface="Calibri"/>
              </a:rPr>
              <a:t>Asset Management</a:t>
            </a:r>
          </a:p>
          <a:p>
            <a:pPr marL="285750" indent="-285750">
              <a:buClr>
                <a:srgbClr val="4CA9C7"/>
              </a:buClr>
              <a:buFont typeface="Wingdings" panose="05000000000000000000" pitchFamily="2" charset="2"/>
              <a:buChar char="§"/>
              <a:defRPr/>
            </a:pPr>
            <a:r>
              <a:rPr lang="en-US" dirty="0">
                <a:solidFill>
                  <a:schemeClr val="tx1">
                    <a:lumMod val="75000"/>
                    <a:lumOff val="25000"/>
                  </a:schemeClr>
                </a:solidFill>
                <a:latin typeface="Calibri"/>
              </a:rPr>
              <a:t>Change Management</a:t>
            </a:r>
          </a:p>
          <a:p>
            <a:pPr marL="285750" indent="-285750">
              <a:buClr>
                <a:srgbClr val="4CA9C7"/>
              </a:buClr>
              <a:buFont typeface="Wingdings" panose="05000000000000000000" pitchFamily="2" charset="2"/>
              <a:buChar char="§"/>
              <a:defRPr/>
            </a:pPr>
            <a:r>
              <a:rPr lang="en-US" dirty="0">
                <a:solidFill>
                  <a:schemeClr val="tx1">
                    <a:lumMod val="75000"/>
                    <a:lumOff val="25000"/>
                  </a:schemeClr>
                </a:solidFill>
                <a:latin typeface="Calibri"/>
              </a:rPr>
              <a:t>Supplier Management</a:t>
            </a:r>
          </a:p>
          <a:p>
            <a:pPr marL="285750" indent="-285750">
              <a:buClr>
                <a:srgbClr val="4CA9C7"/>
              </a:buClr>
              <a:buFont typeface="Wingdings" panose="05000000000000000000" pitchFamily="2" charset="2"/>
              <a:buChar char="§"/>
              <a:defRPr/>
            </a:pPr>
            <a:r>
              <a:rPr lang="en-US" dirty="0">
                <a:solidFill>
                  <a:schemeClr val="tx1">
                    <a:lumMod val="75000"/>
                    <a:lumOff val="25000"/>
                  </a:schemeClr>
                </a:solidFill>
                <a:latin typeface="Calibri"/>
              </a:rPr>
              <a:t>Mission (Business ) Continuity Planning of Information security</a:t>
            </a:r>
          </a:p>
          <a:p>
            <a:pPr marL="285750" indent="-285750">
              <a:buClr>
                <a:srgbClr val="4CA9C7"/>
              </a:buClr>
              <a:buFont typeface="Wingdings" panose="05000000000000000000" pitchFamily="2" charset="2"/>
              <a:buChar char="§"/>
              <a:defRPr/>
            </a:pPr>
            <a:r>
              <a:rPr lang="en-US" dirty="0">
                <a:solidFill>
                  <a:schemeClr val="tx1">
                    <a:lumMod val="75000"/>
                    <a:lumOff val="25000"/>
                  </a:schemeClr>
                </a:solidFill>
                <a:latin typeface="Calibri"/>
              </a:rPr>
              <a:t>Cyber Incident Management</a:t>
            </a:r>
          </a:p>
          <a:p>
            <a:pPr marL="285750" indent="-285750">
              <a:buClr>
                <a:srgbClr val="4CA9C7"/>
              </a:buClr>
              <a:buFont typeface="Wingdings" panose="05000000000000000000" pitchFamily="2" charset="2"/>
              <a:buChar char="§"/>
              <a:defRPr/>
            </a:pPr>
            <a:r>
              <a:rPr lang="en-US" dirty="0">
                <a:solidFill>
                  <a:schemeClr val="tx1">
                    <a:lumMod val="75000"/>
                    <a:lumOff val="25000"/>
                  </a:schemeClr>
                </a:solidFill>
                <a:latin typeface="Calibri"/>
              </a:rPr>
              <a:t>Compliance Management</a:t>
            </a:r>
          </a:p>
          <a:p>
            <a:pPr marL="285750" indent="-285750">
              <a:buClr>
                <a:srgbClr val="4CA9C7"/>
              </a:buClr>
              <a:buFont typeface="Wingdings" panose="05000000000000000000" pitchFamily="2" charset="2"/>
              <a:buChar char="§"/>
              <a:defRPr/>
            </a:pPr>
            <a:r>
              <a:rPr lang="en-US" dirty="0">
                <a:solidFill>
                  <a:schemeClr val="tx1">
                    <a:lumMod val="75000"/>
                    <a:lumOff val="25000"/>
                  </a:schemeClr>
                </a:solidFill>
                <a:latin typeface="Calibri"/>
              </a:rPr>
              <a:t>Information Security Training and Awareness Program</a:t>
            </a:r>
          </a:p>
        </p:txBody>
      </p:sp>
      <p:sp>
        <p:nvSpPr>
          <p:cNvPr id="3" name="Title 2"/>
          <p:cNvSpPr>
            <a:spLocks noGrp="1"/>
          </p:cNvSpPr>
          <p:nvPr>
            <p:ph type="title"/>
          </p:nvPr>
        </p:nvSpPr>
        <p:spPr/>
        <p:txBody>
          <a:bodyPr/>
          <a:lstStyle/>
          <a:p>
            <a:r>
              <a:rPr lang="en-IN" dirty="0" smtClean="0"/>
              <a:t>Top Down Approach</a:t>
            </a:r>
            <a:endParaRPr lang="en-US" dirty="0"/>
          </a:p>
        </p:txBody>
      </p:sp>
      <p:sp>
        <p:nvSpPr>
          <p:cNvPr id="6" name="Rectangle 5"/>
          <p:cNvSpPr/>
          <p:nvPr/>
        </p:nvSpPr>
        <p:spPr>
          <a:xfrm>
            <a:off x="948512" y="1261564"/>
            <a:ext cx="4636107" cy="890934"/>
          </a:xfrm>
          <a:prstGeom prst="rect">
            <a:avLst/>
          </a:prstGeom>
          <a:solidFill>
            <a:srgbClr val="FF9B9B"/>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Calibri"/>
                <a:ea typeface="+mn-ea"/>
                <a:cs typeface="+mn-cs"/>
              </a:rPr>
              <a:t>Governance</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Parallelogram 7"/>
          <p:cNvSpPr/>
          <p:nvPr/>
        </p:nvSpPr>
        <p:spPr>
          <a:xfrm rot="16200000" flipV="1">
            <a:off x="4055693" y="1305844"/>
            <a:ext cx="1573207" cy="1484646"/>
          </a:xfrm>
          <a:prstGeom prst="parallelogram">
            <a:avLst>
              <a:gd name="adj" fmla="val 46003"/>
            </a:avLst>
          </a:prstGeom>
          <a:solidFill>
            <a:schemeClr val="bg1">
              <a:lumMod val="6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Rectangle 6"/>
          <p:cNvSpPr/>
          <p:nvPr/>
        </p:nvSpPr>
        <p:spPr>
          <a:xfrm>
            <a:off x="4099973" y="1943837"/>
            <a:ext cx="4636107" cy="890934"/>
          </a:xfrm>
          <a:prstGeom prst="rect">
            <a:avLst/>
          </a:prstGeom>
          <a:solidFill>
            <a:srgbClr val="60CBD6"/>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Calibri"/>
                <a:ea typeface="+mn-ea"/>
                <a:cs typeface="+mn-cs"/>
              </a:rPr>
              <a:t>Management</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Parallelogram 10"/>
          <p:cNvSpPr/>
          <p:nvPr/>
        </p:nvSpPr>
        <p:spPr>
          <a:xfrm rot="16200000" flipV="1">
            <a:off x="7207153" y="1972989"/>
            <a:ext cx="1573207" cy="1484646"/>
          </a:xfrm>
          <a:prstGeom prst="parallelogram">
            <a:avLst>
              <a:gd name="adj" fmla="val 46003"/>
            </a:avLst>
          </a:prstGeom>
          <a:solidFill>
            <a:schemeClr val="bg1">
              <a:lumMod val="6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Pentagon 4"/>
          <p:cNvSpPr/>
          <p:nvPr/>
        </p:nvSpPr>
        <p:spPr>
          <a:xfrm>
            <a:off x="7251433" y="2626109"/>
            <a:ext cx="4636107" cy="890934"/>
          </a:xfrm>
          <a:prstGeom prst="homePlate">
            <a:avLst/>
          </a:prstGeom>
          <a:solidFill>
            <a:srgbClr val="009999"/>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smtClean="0">
                <a:solidFill>
                  <a:prstClr val="white"/>
                </a:solidFill>
                <a:latin typeface="Calibri"/>
              </a:rPr>
              <a:t>Operation</a:t>
            </a:r>
            <a:endParaRPr kumimoji="0" lang="en-US" sz="2400" b="0" i="0" u="none" strike="noStrike" kern="1200" cap="none" spc="0" normalizeH="0" baseline="0" noProof="0" dirty="0">
              <a:ln>
                <a:noFill/>
              </a:ln>
              <a:solidFill>
                <a:prstClr val="white"/>
              </a:solidFill>
              <a:effectLst/>
              <a:uLnTx/>
              <a:uFillTx/>
              <a:latin typeface="Calibri"/>
            </a:endParaRPr>
          </a:p>
        </p:txBody>
      </p:sp>
      <p:sp>
        <p:nvSpPr>
          <p:cNvPr id="14" name="Rectangle 13"/>
          <p:cNvSpPr/>
          <p:nvPr/>
        </p:nvSpPr>
        <p:spPr>
          <a:xfrm>
            <a:off x="825680" y="3133134"/>
            <a:ext cx="3432419" cy="2823166"/>
          </a:xfrm>
          <a:prstGeom prst="rect">
            <a:avLst/>
          </a:prstGeom>
          <a:noFill/>
          <a:ln w="12700">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marR="0" lvl="0" indent="-285750" defTabSz="914400" rtl="0" eaLnBrk="1" fontAlgn="auto" latinLnBrk="0" hangingPunct="1">
              <a:lnSpc>
                <a:spcPct val="100000"/>
              </a:lnSpc>
              <a:spcBef>
                <a:spcPts val="0"/>
              </a:spcBef>
              <a:spcAft>
                <a:spcPts val="0"/>
              </a:spcAft>
              <a:buClr>
                <a:srgbClr val="FF7C80"/>
              </a:buClr>
              <a:buSzTx/>
              <a:buFont typeface="Wingdings" panose="05000000000000000000" pitchFamily="2" charset="2"/>
              <a:buChar char="§"/>
              <a:tabLst/>
              <a:defRPr/>
            </a:pPr>
            <a:r>
              <a:rPr lang="en-US" noProof="0" dirty="0" smtClean="0">
                <a:solidFill>
                  <a:schemeClr val="tx1">
                    <a:lumMod val="75000"/>
                    <a:lumOff val="25000"/>
                  </a:schemeClr>
                </a:solidFill>
                <a:latin typeface="Calibri"/>
              </a:rPr>
              <a:t>Information Security Governance</a:t>
            </a:r>
          </a:p>
          <a:p>
            <a:pPr marL="285750" marR="0" lvl="0" indent="-285750" defTabSz="914400" rtl="0" eaLnBrk="1" fontAlgn="auto" latinLnBrk="0" hangingPunct="1">
              <a:lnSpc>
                <a:spcPct val="100000"/>
              </a:lnSpc>
              <a:spcBef>
                <a:spcPts val="0"/>
              </a:spcBef>
              <a:spcAft>
                <a:spcPts val="0"/>
              </a:spcAft>
              <a:buClr>
                <a:srgbClr val="FF7C80"/>
              </a:buClr>
              <a:buSzTx/>
              <a:buFont typeface="Wingdings" panose="05000000000000000000" pitchFamily="2" charset="2"/>
              <a:buChar char="§"/>
              <a:tabLst/>
              <a:defRPr/>
            </a:pPr>
            <a:r>
              <a:rPr lang="en-US" baseline="0" noProof="0" dirty="0" smtClean="0">
                <a:solidFill>
                  <a:schemeClr val="tx1">
                    <a:lumMod val="75000"/>
                    <a:lumOff val="25000"/>
                  </a:schemeClr>
                </a:solidFill>
                <a:latin typeface="Calibri"/>
              </a:rPr>
              <a:t>Leadership</a:t>
            </a:r>
            <a:r>
              <a:rPr lang="en-US" noProof="0" dirty="0" smtClean="0">
                <a:solidFill>
                  <a:schemeClr val="tx1">
                    <a:lumMod val="75000"/>
                    <a:lumOff val="25000"/>
                  </a:schemeClr>
                </a:solidFill>
                <a:latin typeface="Calibri"/>
              </a:rPr>
              <a:t> Commitment</a:t>
            </a:r>
          </a:p>
          <a:p>
            <a:pPr marL="285750" indent="-285750">
              <a:buClr>
                <a:srgbClr val="FF7C80"/>
              </a:buClr>
              <a:buFont typeface="Wingdings" panose="05000000000000000000" pitchFamily="2" charset="2"/>
              <a:buChar char="§"/>
              <a:defRPr/>
            </a:pPr>
            <a:r>
              <a:rPr lang="en-US" dirty="0">
                <a:solidFill>
                  <a:schemeClr val="tx1">
                    <a:lumMod val="75000"/>
                    <a:lumOff val="25000"/>
                  </a:schemeClr>
                </a:solidFill>
              </a:rPr>
              <a:t>Information Security </a:t>
            </a:r>
            <a:r>
              <a:rPr lang="en-US" dirty="0" smtClean="0">
                <a:solidFill>
                  <a:schemeClr val="tx1">
                    <a:lumMod val="75000"/>
                    <a:lumOff val="25000"/>
                  </a:schemeClr>
                </a:solidFill>
              </a:rPr>
              <a:t>Program</a:t>
            </a:r>
          </a:p>
          <a:p>
            <a:pPr marL="285750" indent="-285750">
              <a:buClr>
                <a:srgbClr val="FF7C80"/>
              </a:buClr>
              <a:buFont typeface="Wingdings" panose="05000000000000000000" pitchFamily="2" charset="2"/>
              <a:buChar char="§"/>
              <a:defRPr/>
            </a:pPr>
            <a:r>
              <a:rPr lang="en-US" dirty="0" smtClean="0">
                <a:solidFill>
                  <a:schemeClr val="tx1">
                    <a:lumMod val="75000"/>
                    <a:lumOff val="25000"/>
                  </a:schemeClr>
                </a:solidFill>
              </a:rPr>
              <a:t>Information Security Policy(s)</a:t>
            </a:r>
            <a:endParaRPr lang="en-US" dirty="0">
              <a:solidFill>
                <a:schemeClr val="tx1">
                  <a:lumMod val="75000"/>
                  <a:lumOff val="25000"/>
                </a:schemeClr>
              </a:solidFill>
            </a:endParaRPr>
          </a:p>
          <a:p>
            <a:pPr marL="285750" marR="0" lvl="0" indent="-285750" defTabSz="914400" rtl="0" eaLnBrk="1" fontAlgn="auto" latinLnBrk="0" hangingPunct="1">
              <a:lnSpc>
                <a:spcPct val="100000"/>
              </a:lnSpc>
              <a:spcBef>
                <a:spcPts val="0"/>
              </a:spcBef>
              <a:spcAft>
                <a:spcPts val="0"/>
              </a:spcAft>
              <a:buClr>
                <a:srgbClr val="FF7C80"/>
              </a:buClr>
              <a:buSzTx/>
              <a:buFont typeface="Wingdings" panose="05000000000000000000" pitchFamily="2" charset="2"/>
              <a:buChar char="§"/>
              <a:tabLst/>
              <a:defRPr/>
            </a:pPr>
            <a:r>
              <a:rPr lang="en-US" dirty="0" smtClean="0">
                <a:solidFill>
                  <a:schemeClr val="tx1">
                    <a:lumMod val="75000"/>
                    <a:lumOff val="25000"/>
                  </a:schemeClr>
                </a:solidFill>
                <a:latin typeface="Calibri"/>
              </a:rPr>
              <a:t>Security Planning</a:t>
            </a:r>
          </a:p>
          <a:p>
            <a:pPr marL="285750" marR="0" lvl="0" indent="-285750" defTabSz="914400" rtl="0" eaLnBrk="1" fontAlgn="auto" latinLnBrk="0" hangingPunct="1">
              <a:lnSpc>
                <a:spcPct val="100000"/>
              </a:lnSpc>
              <a:spcBef>
                <a:spcPts val="0"/>
              </a:spcBef>
              <a:spcAft>
                <a:spcPts val="0"/>
              </a:spcAft>
              <a:buClr>
                <a:srgbClr val="FF7C80"/>
              </a:buClr>
              <a:buSzTx/>
              <a:buFont typeface="Wingdings" panose="05000000000000000000" pitchFamily="2" charset="2"/>
              <a:buChar char="§"/>
              <a:tabLst/>
              <a:defRPr/>
            </a:pPr>
            <a:r>
              <a:rPr lang="en-US" dirty="0" smtClean="0">
                <a:solidFill>
                  <a:schemeClr val="tx1">
                    <a:lumMod val="75000"/>
                    <a:lumOff val="25000"/>
                  </a:schemeClr>
                </a:solidFill>
                <a:latin typeface="Calibri"/>
              </a:rPr>
              <a:t>Resources appropriation and communication</a:t>
            </a:r>
          </a:p>
          <a:p>
            <a:pPr marL="285750" marR="0" lvl="0" indent="-285750" defTabSz="914400" rtl="0" eaLnBrk="1" fontAlgn="auto" latinLnBrk="0" hangingPunct="1">
              <a:lnSpc>
                <a:spcPct val="100000"/>
              </a:lnSpc>
              <a:spcBef>
                <a:spcPts val="0"/>
              </a:spcBef>
              <a:spcAft>
                <a:spcPts val="0"/>
              </a:spcAft>
              <a:buClr>
                <a:srgbClr val="FF7C80"/>
              </a:buClr>
              <a:buSzTx/>
              <a:buFont typeface="Wingdings" panose="05000000000000000000" pitchFamily="2" charset="2"/>
              <a:buChar char="§"/>
              <a:tabLst/>
              <a:defRPr/>
            </a:pPr>
            <a:r>
              <a:rPr lang="en-US" dirty="0" smtClean="0">
                <a:solidFill>
                  <a:schemeClr val="tx1">
                    <a:lumMod val="75000"/>
                    <a:lumOff val="25000"/>
                  </a:schemeClr>
                </a:solidFill>
                <a:latin typeface="Calibri"/>
              </a:rPr>
              <a:t>Performance evaluation and Improvement</a:t>
            </a:r>
          </a:p>
        </p:txBody>
      </p:sp>
      <p:sp>
        <p:nvSpPr>
          <p:cNvPr id="15" name="Rectangle 14"/>
          <p:cNvSpPr/>
          <p:nvPr/>
        </p:nvSpPr>
        <p:spPr>
          <a:xfrm>
            <a:off x="8171502" y="3915984"/>
            <a:ext cx="3386075" cy="2637215"/>
          </a:xfrm>
          <a:prstGeom prst="rect">
            <a:avLst/>
          </a:prstGeom>
          <a:noFill/>
          <a:ln w="12700">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marR="0" lvl="0" indent="-285750" defTabSz="914400" rtl="0" eaLnBrk="1" fontAlgn="auto" latinLnBrk="0" hangingPunct="1">
              <a:lnSpc>
                <a:spcPct val="100000"/>
              </a:lnSpc>
              <a:spcBef>
                <a:spcPts val="0"/>
              </a:spcBef>
              <a:spcAft>
                <a:spcPts val="0"/>
              </a:spcAft>
              <a:buClr>
                <a:srgbClr val="35BAA2"/>
              </a:buClr>
              <a:buSzTx/>
              <a:buFont typeface="Wingdings" panose="05000000000000000000" pitchFamily="2" charset="2"/>
              <a:buChar char="§"/>
              <a:tabLst/>
              <a:defRPr/>
            </a:pPr>
            <a:r>
              <a:rPr lang="en-US" dirty="0">
                <a:solidFill>
                  <a:schemeClr val="tx1">
                    <a:lumMod val="75000"/>
                    <a:lumOff val="25000"/>
                  </a:schemeClr>
                </a:solidFill>
                <a:latin typeface="Calibri"/>
              </a:rPr>
              <a:t>Access </a:t>
            </a:r>
            <a:r>
              <a:rPr lang="en-US" dirty="0" smtClean="0">
                <a:solidFill>
                  <a:schemeClr val="tx1">
                    <a:lumMod val="75000"/>
                    <a:lumOff val="25000"/>
                  </a:schemeClr>
                </a:solidFill>
                <a:latin typeface="Calibri"/>
              </a:rPr>
              <a:t>Control</a:t>
            </a:r>
          </a:p>
          <a:p>
            <a:pPr marL="285750" marR="0" lvl="0" indent="-285750" defTabSz="914400" rtl="0" eaLnBrk="1" fontAlgn="auto" latinLnBrk="0" hangingPunct="1">
              <a:lnSpc>
                <a:spcPct val="100000"/>
              </a:lnSpc>
              <a:spcBef>
                <a:spcPts val="0"/>
              </a:spcBef>
              <a:spcAft>
                <a:spcPts val="0"/>
              </a:spcAft>
              <a:buClr>
                <a:srgbClr val="35BAA2"/>
              </a:buClr>
              <a:buSzTx/>
              <a:buFont typeface="Wingdings" panose="05000000000000000000" pitchFamily="2" charset="2"/>
              <a:buChar char="§"/>
              <a:tabLst/>
              <a:defRPr/>
            </a:pPr>
            <a:r>
              <a:rPr lang="en-US" dirty="0" smtClean="0">
                <a:solidFill>
                  <a:schemeClr val="tx1">
                    <a:lumMod val="75000"/>
                    <a:lumOff val="25000"/>
                  </a:schemeClr>
                </a:solidFill>
                <a:latin typeface="Calibri"/>
              </a:rPr>
              <a:t>Cryptography Controls</a:t>
            </a:r>
            <a:endParaRPr lang="en-US" dirty="0">
              <a:solidFill>
                <a:schemeClr val="tx1">
                  <a:lumMod val="75000"/>
                  <a:lumOff val="25000"/>
                </a:schemeClr>
              </a:solidFill>
              <a:latin typeface="Calibri"/>
            </a:endParaRPr>
          </a:p>
          <a:p>
            <a:pPr marL="285750" marR="0" lvl="0" indent="-285750" defTabSz="914400" rtl="0" eaLnBrk="1" fontAlgn="auto" latinLnBrk="0" hangingPunct="1">
              <a:lnSpc>
                <a:spcPct val="100000"/>
              </a:lnSpc>
              <a:spcBef>
                <a:spcPts val="0"/>
              </a:spcBef>
              <a:spcAft>
                <a:spcPts val="0"/>
              </a:spcAft>
              <a:buClr>
                <a:srgbClr val="35BAA2"/>
              </a:buClr>
              <a:buSzTx/>
              <a:buFont typeface="Wingdings" panose="05000000000000000000" pitchFamily="2" charset="2"/>
              <a:buChar char="§"/>
              <a:tabLst/>
              <a:defRPr/>
            </a:pPr>
            <a:r>
              <a:rPr lang="en-US" dirty="0">
                <a:solidFill>
                  <a:schemeClr val="tx1">
                    <a:lumMod val="75000"/>
                    <a:lumOff val="25000"/>
                  </a:schemeClr>
                </a:solidFill>
                <a:latin typeface="Calibri"/>
              </a:rPr>
              <a:t>Physical </a:t>
            </a:r>
            <a:r>
              <a:rPr lang="en-US" dirty="0" smtClean="0">
                <a:solidFill>
                  <a:schemeClr val="tx1">
                    <a:lumMod val="75000"/>
                    <a:lumOff val="25000"/>
                  </a:schemeClr>
                </a:solidFill>
                <a:latin typeface="Calibri"/>
              </a:rPr>
              <a:t>&amp; Environ… Security</a:t>
            </a:r>
          </a:p>
          <a:p>
            <a:pPr marL="285750" marR="0" lvl="0" indent="-285750" defTabSz="914400" rtl="0" eaLnBrk="1" fontAlgn="auto" latinLnBrk="0" hangingPunct="1">
              <a:lnSpc>
                <a:spcPct val="100000"/>
              </a:lnSpc>
              <a:spcBef>
                <a:spcPts val="0"/>
              </a:spcBef>
              <a:spcAft>
                <a:spcPts val="0"/>
              </a:spcAft>
              <a:buClr>
                <a:srgbClr val="35BAA2"/>
              </a:buClr>
              <a:buSzTx/>
              <a:buFont typeface="Wingdings" panose="05000000000000000000" pitchFamily="2" charset="2"/>
              <a:buChar char="§"/>
              <a:tabLst/>
              <a:defRPr/>
            </a:pPr>
            <a:r>
              <a:rPr lang="en-US" dirty="0" smtClean="0">
                <a:solidFill>
                  <a:schemeClr val="tx1">
                    <a:lumMod val="75000"/>
                    <a:lumOff val="25000"/>
                  </a:schemeClr>
                </a:solidFill>
                <a:latin typeface="Calibri"/>
              </a:rPr>
              <a:t>System Acquisition, Development and Maintenance</a:t>
            </a:r>
            <a:endParaRPr lang="en-US" dirty="0">
              <a:solidFill>
                <a:schemeClr val="tx1">
                  <a:lumMod val="75000"/>
                  <a:lumOff val="25000"/>
                </a:schemeClr>
              </a:solidFill>
              <a:latin typeface="Calibri"/>
            </a:endParaRPr>
          </a:p>
          <a:p>
            <a:pPr marL="285750" marR="0" lvl="0" indent="-285750" defTabSz="914400" rtl="0" eaLnBrk="1" fontAlgn="auto" latinLnBrk="0" hangingPunct="1">
              <a:lnSpc>
                <a:spcPct val="100000"/>
              </a:lnSpc>
              <a:spcBef>
                <a:spcPts val="0"/>
              </a:spcBef>
              <a:spcAft>
                <a:spcPts val="0"/>
              </a:spcAft>
              <a:buClr>
                <a:srgbClr val="35BAA2"/>
              </a:buClr>
              <a:buSzTx/>
              <a:buFont typeface="Wingdings" panose="05000000000000000000" pitchFamily="2" charset="2"/>
              <a:buChar char="§"/>
              <a:tabLst/>
              <a:defRPr/>
            </a:pPr>
            <a:r>
              <a:rPr lang="en-US" dirty="0">
                <a:solidFill>
                  <a:schemeClr val="tx1">
                    <a:lumMod val="75000"/>
                    <a:lumOff val="25000"/>
                  </a:schemeClr>
                </a:solidFill>
                <a:latin typeface="Calibri"/>
              </a:rPr>
              <a:t>Communication Security</a:t>
            </a:r>
          </a:p>
          <a:p>
            <a:pPr marL="285750" marR="0" lvl="0" indent="-285750" defTabSz="914400" rtl="0" eaLnBrk="1" fontAlgn="auto" latinLnBrk="0" hangingPunct="1">
              <a:lnSpc>
                <a:spcPct val="100000"/>
              </a:lnSpc>
              <a:spcBef>
                <a:spcPts val="0"/>
              </a:spcBef>
              <a:spcAft>
                <a:spcPts val="0"/>
              </a:spcAft>
              <a:buClr>
                <a:srgbClr val="35BAA2"/>
              </a:buClr>
              <a:buSzTx/>
              <a:buFont typeface="Wingdings" panose="05000000000000000000" pitchFamily="2" charset="2"/>
              <a:buChar char="§"/>
              <a:tabLst/>
              <a:defRPr/>
            </a:pPr>
            <a:r>
              <a:rPr lang="en-US" dirty="0">
                <a:solidFill>
                  <a:schemeClr val="tx1">
                    <a:lumMod val="75000"/>
                    <a:lumOff val="25000"/>
                  </a:schemeClr>
                </a:solidFill>
                <a:latin typeface="Calibri"/>
              </a:rPr>
              <a:t>Security Operations</a:t>
            </a:r>
          </a:p>
          <a:p>
            <a:pPr marL="285750" marR="0" lvl="0" indent="-285750" defTabSz="914400" rtl="0" eaLnBrk="1" fontAlgn="auto" latinLnBrk="0" hangingPunct="1">
              <a:lnSpc>
                <a:spcPct val="100000"/>
              </a:lnSpc>
              <a:spcBef>
                <a:spcPts val="0"/>
              </a:spcBef>
              <a:spcAft>
                <a:spcPts val="0"/>
              </a:spcAft>
              <a:buClr>
                <a:srgbClr val="35BAA2"/>
              </a:buClr>
              <a:buSzTx/>
              <a:buFont typeface="Wingdings" panose="05000000000000000000" pitchFamily="2" charset="2"/>
              <a:buChar char="§"/>
              <a:tabLst/>
              <a:defRPr/>
            </a:pPr>
            <a:r>
              <a:rPr lang="en-US" dirty="0">
                <a:solidFill>
                  <a:schemeClr val="tx1">
                    <a:lumMod val="75000"/>
                    <a:lumOff val="25000"/>
                  </a:schemeClr>
                </a:solidFill>
                <a:latin typeface="Calibri"/>
              </a:rPr>
              <a:t>Red </a:t>
            </a:r>
            <a:r>
              <a:rPr lang="en-US" dirty="0" smtClean="0">
                <a:solidFill>
                  <a:schemeClr val="tx1">
                    <a:lumMod val="75000"/>
                    <a:lumOff val="25000"/>
                  </a:schemeClr>
                </a:solidFill>
                <a:latin typeface="Calibri"/>
              </a:rPr>
              <a:t>&amp; Blue Team Exercise</a:t>
            </a:r>
            <a:endParaRPr lang="en-US" dirty="0">
              <a:solidFill>
                <a:schemeClr val="tx1">
                  <a:lumMod val="75000"/>
                  <a:lumOff val="25000"/>
                </a:schemeClr>
              </a:solidFill>
              <a:latin typeface="Calibri"/>
            </a:endParaRPr>
          </a:p>
        </p:txBody>
      </p:sp>
      <p:cxnSp>
        <p:nvCxnSpPr>
          <p:cNvPr id="18" name="Straight Connector 17"/>
          <p:cNvCxnSpPr>
            <a:stCxn id="14" idx="0"/>
          </p:cNvCxnSpPr>
          <p:nvPr/>
        </p:nvCxnSpPr>
        <p:spPr>
          <a:xfrm flipV="1">
            <a:off x="2541890" y="2152498"/>
            <a:ext cx="8039" cy="980636"/>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098381" y="2834771"/>
            <a:ext cx="4763" cy="872485"/>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5" idx="0"/>
          </p:cNvCxnSpPr>
          <p:nvPr/>
        </p:nvCxnSpPr>
        <p:spPr>
          <a:xfrm flipH="1" flipV="1">
            <a:off x="9860958" y="3517046"/>
            <a:ext cx="3582" cy="398938"/>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1" name="Federal_Government"/>
          <p:cNvGrpSpPr>
            <a:grpSpLocks noChangeAspect="1"/>
          </p:cNvGrpSpPr>
          <p:nvPr>
            <p:custDataLst>
              <p:tags r:id="rId1"/>
            </p:custDataLst>
          </p:nvPr>
        </p:nvGrpSpPr>
        <p:grpSpPr bwMode="auto">
          <a:xfrm>
            <a:off x="3495136" y="1420835"/>
            <a:ext cx="541772" cy="542925"/>
            <a:chOff x="8" y="8"/>
            <a:chExt cx="470" cy="471"/>
          </a:xfrm>
          <a:solidFill>
            <a:schemeClr val="bg1"/>
          </a:solidFill>
        </p:grpSpPr>
        <p:sp>
          <p:nvSpPr>
            <p:cNvPr id="32" name="Federal_Government"/>
            <p:cNvSpPr>
              <a:spLocks/>
            </p:cNvSpPr>
            <p:nvPr>
              <p:custDataLst>
                <p:tags r:id="rId6"/>
              </p:custDataLst>
            </p:nvPr>
          </p:nvSpPr>
          <p:spPr bwMode="auto">
            <a:xfrm>
              <a:off x="106" y="204"/>
              <a:ext cx="274" cy="52"/>
            </a:xfrm>
            <a:custGeom>
              <a:avLst/>
              <a:gdLst>
                <a:gd name="T0" fmla="*/ 70 w 730"/>
                <a:gd name="T1" fmla="*/ 112 h 139"/>
                <a:gd name="T2" fmla="*/ 365 w 730"/>
                <a:gd name="T3" fmla="*/ 33 h 139"/>
                <a:gd name="T4" fmla="*/ 660 w 730"/>
                <a:gd name="T5" fmla="*/ 112 h 139"/>
                <a:gd name="T6" fmla="*/ 660 w 730"/>
                <a:gd name="T7" fmla="*/ 139 h 139"/>
                <a:gd name="T8" fmla="*/ 730 w 730"/>
                <a:gd name="T9" fmla="*/ 139 h 139"/>
                <a:gd name="T10" fmla="*/ 730 w 730"/>
                <a:gd name="T11" fmla="*/ 0 h 139"/>
                <a:gd name="T12" fmla="*/ 0 w 730"/>
                <a:gd name="T13" fmla="*/ 0 h 139"/>
                <a:gd name="T14" fmla="*/ 0 w 730"/>
                <a:gd name="T15" fmla="*/ 139 h 139"/>
                <a:gd name="T16" fmla="*/ 70 w 730"/>
                <a:gd name="T17" fmla="*/ 139 h 139"/>
                <a:gd name="T18" fmla="*/ 70 w 730"/>
                <a:gd name="T19" fmla="*/ 1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0" h="139">
                  <a:moveTo>
                    <a:pt x="70" y="112"/>
                  </a:moveTo>
                  <a:lnTo>
                    <a:pt x="365" y="33"/>
                  </a:lnTo>
                  <a:lnTo>
                    <a:pt x="660" y="112"/>
                  </a:lnTo>
                  <a:lnTo>
                    <a:pt x="660" y="139"/>
                  </a:lnTo>
                  <a:lnTo>
                    <a:pt x="730" y="139"/>
                  </a:lnTo>
                  <a:lnTo>
                    <a:pt x="730" y="0"/>
                  </a:lnTo>
                  <a:lnTo>
                    <a:pt x="0" y="0"/>
                  </a:lnTo>
                  <a:lnTo>
                    <a:pt x="0" y="139"/>
                  </a:lnTo>
                  <a:lnTo>
                    <a:pt x="70" y="139"/>
                  </a:lnTo>
                  <a:lnTo>
                    <a:pt x="70" y="11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Federal_Government"/>
            <p:cNvSpPr>
              <a:spLocks/>
            </p:cNvSpPr>
            <p:nvPr>
              <p:custDataLst>
                <p:tags r:id="rId7"/>
              </p:custDataLst>
            </p:nvPr>
          </p:nvSpPr>
          <p:spPr bwMode="auto">
            <a:xfrm>
              <a:off x="145" y="230"/>
              <a:ext cx="195" cy="209"/>
            </a:xfrm>
            <a:custGeom>
              <a:avLst/>
              <a:gdLst>
                <a:gd name="T0" fmla="*/ 520 w 520"/>
                <a:gd name="T1" fmla="*/ 556 h 556"/>
                <a:gd name="T2" fmla="*/ 520 w 520"/>
                <a:gd name="T3" fmla="*/ 157 h 556"/>
                <a:gd name="T4" fmla="*/ 520 w 520"/>
                <a:gd name="T5" fmla="*/ 122 h 556"/>
                <a:gd name="T6" fmla="*/ 520 w 520"/>
                <a:gd name="T7" fmla="*/ 122 h 556"/>
                <a:gd name="T8" fmla="*/ 520 w 520"/>
                <a:gd name="T9" fmla="*/ 70 h 556"/>
                <a:gd name="T10" fmla="*/ 260 w 520"/>
                <a:gd name="T11" fmla="*/ 0 h 556"/>
                <a:gd name="T12" fmla="*/ 0 w 520"/>
                <a:gd name="T13" fmla="*/ 70 h 556"/>
                <a:gd name="T14" fmla="*/ 0 w 520"/>
                <a:gd name="T15" fmla="*/ 122 h 556"/>
                <a:gd name="T16" fmla="*/ 0 w 520"/>
                <a:gd name="T17" fmla="*/ 122 h 556"/>
                <a:gd name="T18" fmla="*/ 0 w 520"/>
                <a:gd name="T19" fmla="*/ 157 h 556"/>
                <a:gd name="T20" fmla="*/ 0 w 520"/>
                <a:gd name="T21" fmla="*/ 556 h 556"/>
                <a:gd name="T22" fmla="*/ 104 w 520"/>
                <a:gd name="T23" fmla="*/ 556 h 556"/>
                <a:gd name="T24" fmla="*/ 104 w 520"/>
                <a:gd name="T25" fmla="*/ 157 h 556"/>
                <a:gd name="T26" fmla="*/ 208 w 520"/>
                <a:gd name="T27" fmla="*/ 157 h 556"/>
                <a:gd name="T28" fmla="*/ 208 w 520"/>
                <a:gd name="T29" fmla="*/ 556 h 556"/>
                <a:gd name="T30" fmla="*/ 312 w 520"/>
                <a:gd name="T31" fmla="*/ 556 h 556"/>
                <a:gd name="T32" fmla="*/ 312 w 520"/>
                <a:gd name="T33" fmla="*/ 157 h 556"/>
                <a:gd name="T34" fmla="*/ 416 w 520"/>
                <a:gd name="T35" fmla="*/ 157 h 556"/>
                <a:gd name="T36" fmla="*/ 416 w 520"/>
                <a:gd name="T37" fmla="*/ 556 h 556"/>
                <a:gd name="T38" fmla="*/ 520 w 520"/>
                <a:gd name="T39" fmla="*/ 55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0" h="556">
                  <a:moveTo>
                    <a:pt x="520" y="556"/>
                  </a:moveTo>
                  <a:lnTo>
                    <a:pt x="520" y="157"/>
                  </a:lnTo>
                  <a:lnTo>
                    <a:pt x="520" y="122"/>
                  </a:lnTo>
                  <a:lnTo>
                    <a:pt x="520" y="122"/>
                  </a:lnTo>
                  <a:lnTo>
                    <a:pt x="520" y="70"/>
                  </a:lnTo>
                  <a:lnTo>
                    <a:pt x="260" y="0"/>
                  </a:lnTo>
                  <a:lnTo>
                    <a:pt x="0" y="70"/>
                  </a:lnTo>
                  <a:lnTo>
                    <a:pt x="0" y="122"/>
                  </a:lnTo>
                  <a:lnTo>
                    <a:pt x="0" y="122"/>
                  </a:lnTo>
                  <a:lnTo>
                    <a:pt x="0" y="157"/>
                  </a:lnTo>
                  <a:lnTo>
                    <a:pt x="0" y="556"/>
                  </a:lnTo>
                  <a:lnTo>
                    <a:pt x="104" y="556"/>
                  </a:lnTo>
                  <a:lnTo>
                    <a:pt x="104" y="157"/>
                  </a:lnTo>
                  <a:lnTo>
                    <a:pt x="208" y="157"/>
                  </a:lnTo>
                  <a:lnTo>
                    <a:pt x="208" y="556"/>
                  </a:lnTo>
                  <a:lnTo>
                    <a:pt x="312" y="556"/>
                  </a:lnTo>
                  <a:lnTo>
                    <a:pt x="312" y="157"/>
                  </a:lnTo>
                  <a:lnTo>
                    <a:pt x="416" y="157"/>
                  </a:lnTo>
                  <a:lnTo>
                    <a:pt x="416" y="556"/>
                  </a:lnTo>
                  <a:lnTo>
                    <a:pt x="520" y="55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Federal_Government"/>
            <p:cNvSpPr>
              <a:spLocks/>
            </p:cNvSpPr>
            <p:nvPr>
              <p:custDataLst>
                <p:tags r:id="rId8"/>
              </p:custDataLst>
            </p:nvPr>
          </p:nvSpPr>
          <p:spPr bwMode="auto">
            <a:xfrm>
              <a:off x="165" y="8"/>
              <a:ext cx="156" cy="183"/>
            </a:xfrm>
            <a:custGeom>
              <a:avLst/>
              <a:gdLst>
                <a:gd name="T0" fmla="*/ 416 w 416"/>
                <a:gd name="T1" fmla="*/ 451 h 486"/>
                <a:gd name="T2" fmla="*/ 416 w 416"/>
                <a:gd name="T3" fmla="*/ 451 h 486"/>
                <a:gd name="T4" fmla="*/ 243 w 416"/>
                <a:gd name="T5" fmla="*/ 246 h 486"/>
                <a:gd name="T6" fmla="*/ 243 w 416"/>
                <a:gd name="T7" fmla="*/ 200 h 486"/>
                <a:gd name="T8" fmla="*/ 234 w 416"/>
                <a:gd name="T9" fmla="*/ 191 h 486"/>
                <a:gd name="T10" fmla="*/ 225 w 416"/>
                <a:gd name="T11" fmla="*/ 191 h 486"/>
                <a:gd name="T12" fmla="*/ 225 w 416"/>
                <a:gd name="T13" fmla="*/ 146 h 486"/>
                <a:gd name="T14" fmla="*/ 416 w 416"/>
                <a:gd name="T15" fmla="*/ 156 h 486"/>
                <a:gd name="T16" fmla="*/ 416 w 416"/>
                <a:gd name="T17" fmla="*/ 35 h 486"/>
                <a:gd name="T18" fmla="*/ 225 w 416"/>
                <a:gd name="T19" fmla="*/ 25 h 486"/>
                <a:gd name="T20" fmla="*/ 225 w 416"/>
                <a:gd name="T21" fmla="*/ 17 h 486"/>
                <a:gd name="T22" fmla="*/ 208 w 416"/>
                <a:gd name="T23" fmla="*/ 0 h 486"/>
                <a:gd name="T24" fmla="*/ 191 w 416"/>
                <a:gd name="T25" fmla="*/ 17 h 486"/>
                <a:gd name="T26" fmla="*/ 191 w 416"/>
                <a:gd name="T27" fmla="*/ 191 h 486"/>
                <a:gd name="T28" fmla="*/ 182 w 416"/>
                <a:gd name="T29" fmla="*/ 191 h 486"/>
                <a:gd name="T30" fmla="*/ 173 w 416"/>
                <a:gd name="T31" fmla="*/ 200 h 486"/>
                <a:gd name="T32" fmla="*/ 173 w 416"/>
                <a:gd name="T33" fmla="*/ 246 h 486"/>
                <a:gd name="T34" fmla="*/ 0 w 416"/>
                <a:gd name="T35" fmla="*/ 451 h 486"/>
                <a:gd name="T36" fmla="*/ 0 w 416"/>
                <a:gd name="T37" fmla="*/ 451 h 486"/>
                <a:gd name="T38" fmla="*/ 0 w 416"/>
                <a:gd name="T39" fmla="*/ 486 h 486"/>
                <a:gd name="T40" fmla="*/ 416 w 416"/>
                <a:gd name="T41" fmla="*/ 486 h 486"/>
                <a:gd name="T42" fmla="*/ 416 w 416"/>
                <a:gd name="T43" fmla="*/ 45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6" h="486">
                  <a:moveTo>
                    <a:pt x="416" y="451"/>
                  </a:moveTo>
                  <a:lnTo>
                    <a:pt x="416" y="451"/>
                  </a:lnTo>
                  <a:cubicBezTo>
                    <a:pt x="416" y="348"/>
                    <a:pt x="341" y="263"/>
                    <a:pt x="243" y="246"/>
                  </a:cubicBezTo>
                  <a:lnTo>
                    <a:pt x="243" y="200"/>
                  </a:lnTo>
                  <a:cubicBezTo>
                    <a:pt x="243" y="195"/>
                    <a:pt x="239" y="191"/>
                    <a:pt x="234" y="191"/>
                  </a:cubicBezTo>
                  <a:lnTo>
                    <a:pt x="225" y="191"/>
                  </a:lnTo>
                  <a:lnTo>
                    <a:pt x="225" y="146"/>
                  </a:lnTo>
                  <a:cubicBezTo>
                    <a:pt x="287" y="177"/>
                    <a:pt x="337" y="124"/>
                    <a:pt x="416" y="156"/>
                  </a:cubicBezTo>
                  <a:lnTo>
                    <a:pt x="416" y="35"/>
                  </a:lnTo>
                  <a:cubicBezTo>
                    <a:pt x="337" y="3"/>
                    <a:pt x="287" y="56"/>
                    <a:pt x="225" y="25"/>
                  </a:cubicBezTo>
                  <a:lnTo>
                    <a:pt x="225" y="17"/>
                  </a:lnTo>
                  <a:cubicBezTo>
                    <a:pt x="225" y="8"/>
                    <a:pt x="218" y="0"/>
                    <a:pt x="208" y="0"/>
                  </a:cubicBezTo>
                  <a:cubicBezTo>
                    <a:pt x="198" y="0"/>
                    <a:pt x="191" y="8"/>
                    <a:pt x="191" y="17"/>
                  </a:cubicBezTo>
                  <a:lnTo>
                    <a:pt x="191" y="191"/>
                  </a:lnTo>
                  <a:lnTo>
                    <a:pt x="182" y="191"/>
                  </a:lnTo>
                  <a:cubicBezTo>
                    <a:pt x="177" y="191"/>
                    <a:pt x="173" y="195"/>
                    <a:pt x="173" y="200"/>
                  </a:cubicBezTo>
                  <a:lnTo>
                    <a:pt x="173" y="246"/>
                  </a:lnTo>
                  <a:cubicBezTo>
                    <a:pt x="75" y="263"/>
                    <a:pt x="0" y="348"/>
                    <a:pt x="0" y="451"/>
                  </a:cubicBezTo>
                  <a:lnTo>
                    <a:pt x="0" y="451"/>
                  </a:lnTo>
                  <a:lnTo>
                    <a:pt x="0" y="486"/>
                  </a:lnTo>
                  <a:lnTo>
                    <a:pt x="416" y="486"/>
                  </a:lnTo>
                  <a:lnTo>
                    <a:pt x="416" y="45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5" name="Federal_Government"/>
            <p:cNvSpPr>
              <a:spLocks/>
            </p:cNvSpPr>
            <p:nvPr>
              <p:custDataLst>
                <p:tags r:id="rId9"/>
              </p:custDataLst>
            </p:nvPr>
          </p:nvSpPr>
          <p:spPr bwMode="auto">
            <a:xfrm>
              <a:off x="106" y="453"/>
              <a:ext cx="274" cy="26"/>
            </a:xfrm>
            <a:custGeom>
              <a:avLst/>
              <a:gdLst>
                <a:gd name="T0" fmla="*/ 70 w 730"/>
                <a:gd name="T1" fmla="*/ 0 h 69"/>
                <a:gd name="T2" fmla="*/ 0 w 730"/>
                <a:gd name="T3" fmla="*/ 69 h 69"/>
                <a:gd name="T4" fmla="*/ 730 w 730"/>
                <a:gd name="T5" fmla="*/ 69 h 69"/>
                <a:gd name="T6" fmla="*/ 660 w 730"/>
                <a:gd name="T7" fmla="*/ 0 h 69"/>
                <a:gd name="T8" fmla="*/ 70 w 730"/>
                <a:gd name="T9" fmla="*/ 0 h 69"/>
              </a:gdLst>
              <a:ahLst/>
              <a:cxnLst>
                <a:cxn ang="0">
                  <a:pos x="T0" y="T1"/>
                </a:cxn>
                <a:cxn ang="0">
                  <a:pos x="T2" y="T3"/>
                </a:cxn>
                <a:cxn ang="0">
                  <a:pos x="T4" y="T5"/>
                </a:cxn>
                <a:cxn ang="0">
                  <a:pos x="T6" y="T7"/>
                </a:cxn>
                <a:cxn ang="0">
                  <a:pos x="T8" y="T9"/>
                </a:cxn>
              </a:cxnLst>
              <a:rect l="0" t="0" r="r" b="b"/>
              <a:pathLst>
                <a:path w="730" h="69">
                  <a:moveTo>
                    <a:pt x="70" y="0"/>
                  </a:moveTo>
                  <a:lnTo>
                    <a:pt x="0" y="69"/>
                  </a:lnTo>
                  <a:lnTo>
                    <a:pt x="730" y="69"/>
                  </a:lnTo>
                  <a:lnTo>
                    <a:pt x="660" y="0"/>
                  </a:lnTo>
                  <a:lnTo>
                    <a:pt x="7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6" name="Federal_Government"/>
            <p:cNvSpPr>
              <a:spLocks noEditPoints="1"/>
            </p:cNvSpPr>
            <p:nvPr>
              <p:custDataLst>
                <p:tags r:id="rId10"/>
              </p:custDataLst>
            </p:nvPr>
          </p:nvSpPr>
          <p:spPr bwMode="auto">
            <a:xfrm>
              <a:off x="354" y="269"/>
              <a:ext cx="124" cy="210"/>
            </a:xfrm>
            <a:custGeom>
              <a:avLst/>
              <a:gdLst>
                <a:gd name="T0" fmla="*/ 0 w 330"/>
                <a:gd name="T1" fmla="*/ 0 h 556"/>
                <a:gd name="T2" fmla="*/ 0 w 330"/>
                <a:gd name="T3" fmla="*/ 452 h 556"/>
                <a:gd name="T4" fmla="*/ 15 w 330"/>
                <a:gd name="T5" fmla="*/ 452 h 556"/>
                <a:gd name="T6" fmla="*/ 25 w 330"/>
                <a:gd name="T7" fmla="*/ 462 h 556"/>
                <a:gd name="T8" fmla="*/ 94 w 330"/>
                <a:gd name="T9" fmla="*/ 531 h 556"/>
                <a:gd name="T10" fmla="*/ 119 w 330"/>
                <a:gd name="T11" fmla="*/ 556 h 556"/>
                <a:gd name="T12" fmla="*/ 330 w 330"/>
                <a:gd name="T13" fmla="*/ 556 h 556"/>
                <a:gd name="T14" fmla="*/ 330 w 330"/>
                <a:gd name="T15" fmla="*/ 0 h 556"/>
                <a:gd name="T16" fmla="*/ 0 w 330"/>
                <a:gd name="T17" fmla="*/ 0 h 556"/>
                <a:gd name="T18" fmla="*/ 139 w 330"/>
                <a:gd name="T19" fmla="*/ 365 h 556"/>
                <a:gd name="T20" fmla="*/ 70 w 330"/>
                <a:gd name="T21" fmla="*/ 365 h 556"/>
                <a:gd name="T22" fmla="*/ 70 w 330"/>
                <a:gd name="T23" fmla="*/ 261 h 556"/>
                <a:gd name="T24" fmla="*/ 139 w 330"/>
                <a:gd name="T25" fmla="*/ 261 h 556"/>
                <a:gd name="T26" fmla="*/ 139 w 330"/>
                <a:gd name="T27" fmla="*/ 365 h 556"/>
                <a:gd name="T28" fmla="*/ 139 w 330"/>
                <a:gd name="T29" fmla="*/ 191 h 556"/>
                <a:gd name="T30" fmla="*/ 70 w 330"/>
                <a:gd name="T31" fmla="*/ 191 h 556"/>
                <a:gd name="T32" fmla="*/ 70 w 330"/>
                <a:gd name="T33" fmla="*/ 87 h 556"/>
                <a:gd name="T34" fmla="*/ 139 w 330"/>
                <a:gd name="T35" fmla="*/ 87 h 556"/>
                <a:gd name="T36" fmla="*/ 139 w 330"/>
                <a:gd name="T37" fmla="*/ 191 h 556"/>
                <a:gd name="T38" fmla="*/ 261 w 330"/>
                <a:gd name="T39" fmla="*/ 365 h 556"/>
                <a:gd name="T40" fmla="*/ 191 w 330"/>
                <a:gd name="T41" fmla="*/ 365 h 556"/>
                <a:gd name="T42" fmla="*/ 191 w 330"/>
                <a:gd name="T43" fmla="*/ 261 h 556"/>
                <a:gd name="T44" fmla="*/ 261 w 330"/>
                <a:gd name="T45" fmla="*/ 261 h 556"/>
                <a:gd name="T46" fmla="*/ 261 w 330"/>
                <a:gd name="T47" fmla="*/ 365 h 556"/>
                <a:gd name="T48" fmla="*/ 261 w 330"/>
                <a:gd name="T49" fmla="*/ 191 h 556"/>
                <a:gd name="T50" fmla="*/ 191 w 330"/>
                <a:gd name="T51" fmla="*/ 191 h 556"/>
                <a:gd name="T52" fmla="*/ 191 w 330"/>
                <a:gd name="T53" fmla="*/ 87 h 556"/>
                <a:gd name="T54" fmla="*/ 261 w 330"/>
                <a:gd name="T55" fmla="*/ 87 h 556"/>
                <a:gd name="T56" fmla="*/ 261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0" y="0"/>
                  </a:moveTo>
                  <a:lnTo>
                    <a:pt x="0" y="452"/>
                  </a:lnTo>
                  <a:lnTo>
                    <a:pt x="15" y="452"/>
                  </a:lnTo>
                  <a:lnTo>
                    <a:pt x="25" y="462"/>
                  </a:lnTo>
                  <a:lnTo>
                    <a:pt x="94" y="531"/>
                  </a:lnTo>
                  <a:lnTo>
                    <a:pt x="119" y="556"/>
                  </a:lnTo>
                  <a:lnTo>
                    <a:pt x="330" y="556"/>
                  </a:lnTo>
                  <a:lnTo>
                    <a:pt x="330" y="0"/>
                  </a:lnTo>
                  <a:lnTo>
                    <a:pt x="0" y="0"/>
                  </a:lnTo>
                  <a:close/>
                  <a:moveTo>
                    <a:pt x="139" y="365"/>
                  </a:moveTo>
                  <a:lnTo>
                    <a:pt x="70" y="365"/>
                  </a:lnTo>
                  <a:lnTo>
                    <a:pt x="70" y="261"/>
                  </a:lnTo>
                  <a:lnTo>
                    <a:pt x="139" y="261"/>
                  </a:lnTo>
                  <a:lnTo>
                    <a:pt x="139" y="365"/>
                  </a:lnTo>
                  <a:close/>
                  <a:moveTo>
                    <a:pt x="139" y="191"/>
                  </a:moveTo>
                  <a:lnTo>
                    <a:pt x="70" y="191"/>
                  </a:lnTo>
                  <a:lnTo>
                    <a:pt x="70" y="87"/>
                  </a:lnTo>
                  <a:lnTo>
                    <a:pt x="139" y="87"/>
                  </a:lnTo>
                  <a:lnTo>
                    <a:pt x="139" y="191"/>
                  </a:lnTo>
                  <a:close/>
                  <a:moveTo>
                    <a:pt x="261" y="365"/>
                  </a:moveTo>
                  <a:lnTo>
                    <a:pt x="191" y="365"/>
                  </a:lnTo>
                  <a:lnTo>
                    <a:pt x="191" y="261"/>
                  </a:lnTo>
                  <a:lnTo>
                    <a:pt x="261" y="261"/>
                  </a:lnTo>
                  <a:lnTo>
                    <a:pt x="261" y="365"/>
                  </a:lnTo>
                  <a:close/>
                  <a:moveTo>
                    <a:pt x="261" y="191"/>
                  </a:moveTo>
                  <a:lnTo>
                    <a:pt x="191" y="191"/>
                  </a:lnTo>
                  <a:lnTo>
                    <a:pt x="191" y="87"/>
                  </a:lnTo>
                  <a:lnTo>
                    <a:pt x="261" y="87"/>
                  </a:lnTo>
                  <a:lnTo>
                    <a:pt x="261" y="19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7" name="Federal_Government"/>
            <p:cNvSpPr>
              <a:spLocks noEditPoints="1"/>
            </p:cNvSpPr>
            <p:nvPr>
              <p:custDataLst>
                <p:tags r:id="rId11"/>
              </p:custDataLst>
            </p:nvPr>
          </p:nvSpPr>
          <p:spPr bwMode="auto">
            <a:xfrm>
              <a:off x="8" y="269"/>
              <a:ext cx="124" cy="210"/>
            </a:xfrm>
            <a:custGeom>
              <a:avLst/>
              <a:gdLst>
                <a:gd name="T0" fmla="*/ 315 w 330"/>
                <a:gd name="T1" fmla="*/ 452 h 556"/>
                <a:gd name="T2" fmla="*/ 330 w 330"/>
                <a:gd name="T3" fmla="*/ 452 h 556"/>
                <a:gd name="T4" fmla="*/ 330 w 330"/>
                <a:gd name="T5" fmla="*/ 0 h 556"/>
                <a:gd name="T6" fmla="*/ 0 w 330"/>
                <a:gd name="T7" fmla="*/ 0 h 556"/>
                <a:gd name="T8" fmla="*/ 0 w 330"/>
                <a:gd name="T9" fmla="*/ 556 h 556"/>
                <a:gd name="T10" fmla="*/ 211 w 330"/>
                <a:gd name="T11" fmla="*/ 556 h 556"/>
                <a:gd name="T12" fmla="*/ 236 w 330"/>
                <a:gd name="T13" fmla="*/ 531 h 556"/>
                <a:gd name="T14" fmla="*/ 305 w 330"/>
                <a:gd name="T15" fmla="*/ 462 h 556"/>
                <a:gd name="T16" fmla="*/ 315 w 330"/>
                <a:gd name="T17" fmla="*/ 452 h 556"/>
                <a:gd name="T18" fmla="*/ 139 w 330"/>
                <a:gd name="T19" fmla="*/ 365 h 556"/>
                <a:gd name="T20" fmla="*/ 69 w 330"/>
                <a:gd name="T21" fmla="*/ 365 h 556"/>
                <a:gd name="T22" fmla="*/ 69 w 330"/>
                <a:gd name="T23" fmla="*/ 261 h 556"/>
                <a:gd name="T24" fmla="*/ 139 w 330"/>
                <a:gd name="T25" fmla="*/ 261 h 556"/>
                <a:gd name="T26" fmla="*/ 139 w 330"/>
                <a:gd name="T27" fmla="*/ 365 h 556"/>
                <a:gd name="T28" fmla="*/ 139 w 330"/>
                <a:gd name="T29" fmla="*/ 191 h 556"/>
                <a:gd name="T30" fmla="*/ 69 w 330"/>
                <a:gd name="T31" fmla="*/ 191 h 556"/>
                <a:gd name="T32" fmla="*/ 69 w 330"/>
                <a:gd name="T33" fmla="*/ 87 h 556"/>
                <a:gd name="T34" fmla="*/ 139 w 330"/>
                <a:gd name="T35" fmla="*/ 87 h 556"/>
                <a:gd name="T36" fmla="*/ 139 w 330"/>
                <a:gd name="T37" fmla="*/ 191 h 556"/>
                <a:gd name="T38" fmla="*/ 260 w 330"/>
                <a:gd name="T39" fmla="*/ 365 h 556"/>
                <a:gd name="T40" fmla="*/ 191 w 330"/>
                <a:gd name="T41" fmla="*/ 365 h 556"/>
                <a:gd name="T42" fmla="*/ 191 w 330"/>
                <a:gd name="T43" fmla="*/ 261 h 556"/>
                <a:gd name="T44" fmla="*/ 260 w 330"/>
                <a:gd name="T45" fmla="*/ 261 h 556"/>
                <a:gd name="T46" fmla="*/ 260 w 330"/>
                <a:gd name="T47" fmla="*/ 365 h 556"/>
                <a:gd name="T48" fmla="*/ 260 w 330"/>
                <a:gd name="T49" fmla="*/ 191 h 556"/>
                <a:gd name="T50" fmla="*/ 191 w 330"/>
                <a:gd name="T51" fmla="*/ 191 h 556"/>
                <a:gd name="T52" fmla="*/ 191 w 330"/>
                <a:gd name="T53" fmla="*/ 87 h 556"/>
                <a:gd name="T54" fmla="*/ 260 w 330"/>
                <a:gd name="T55" fmla="*/ 87 h 556"/>
                <a:gd name="T56" fmla="*/ 260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315" y="452"/>
                  </a:moveTo>
                  <a:lnTo>
                    <a:pt x="330" y="452"/>
                  </a:lnTo>
                  <a:lnTo>
                    <a:pt x="330" y="0"/>
                  </a:lnTo>
                  <a:lnTo>
                    <a:pt x="0" y="0"/>
                  </a:lnTo>
                  <a:lnTo>
                    <a:pt x="0" y="556"/>
                  </a:lnTo>
                  <a:lnTo>
                    <a:pt x="211" y="556"/>
                  </a:lnTo>
                  <a:lnTo>
                    <a:pt x="236" y="531"/>
                  </a:lnTo>
                  <a:lnTo>
                    <a:pt x="305" y="462"/>
                  </a:lnTo>
                  <a:lnTo>
                    <a:pt x="315" y="452"/>
                  </a:lnTo>
                  <a:close/>
                  <a:moveTo>
                    <a:pt x="139" y="365"/>
                  </a:moveTo>
                  <a:lnTo>
                    <a:pt x="69" y="365"/>
                  </a:lnTo>
                  <a:lnTo>
                    <a:pt x="69" y="261"/>
                  </a:lnTo>
                  <a:lnTo>
                    <a:pt x="139" y="261"/>
                  </a:lnTo>
                  <a:lnTo>
                    <a:pt x="139" y="365"/>
                  </a:lnTo>
                  <a:close/>
                  <a:moveTo>
                    <a:pt x="139" y="191"/>
                  </a:moveTo>
                  <a:lnTo>
                    <a:pt x="69" y="191"/>
                  </a:lnTo>
                  <a:lnTo>
                    <a:pt x="69" y="87"/>
                  </a:lnTo>
                  <a:lnTo>
                    <a:pt x="139" y="87"/>
                  </a:lnTo>
                  <a:lnTo>
                    <a:pt x="139" y="191"/>
                  </a:lnTo>
                  <a:close/>
                  <a:moveTo>
                    <a:pt x="260" y="365"/>
                  </a:moveTo>
                  <a:lnTo>
                    <a:pt x="191" y="365"/>
                  </a:lnTo>
                  <a:lnTo>
                    <a:pt x="191" y="261"/>
                  </a:lnTo>
                  <a:lnTo>
                    <a:pt x="260" y="261"/>
                  </a:lnTo>
                  <a:lnTo>
                    <a:pt x="260" y="365"/>
                  </a:lnTo>
                  <a:close/>
                  <a:moveTo>
                    <a:pt x="260" y="191"/>
                  </a:moveTo>
                  <a:lnTo>
                    <a:pt x="191" y="191"/>
                  </a:lnTo>
                  <a:lnTo>
                    <a:pt x="191" y="87"/>
                  </a:lnTo>
                  <a:lnTo>
                    <a:pt x="260" y="87"/>
                  </a:lnTo>
                  <a:lnTo>
                    <a:pt x="260" y="19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22" name="Aperture"/>
          <p:cNvGrpSpPr>
            <a:grpSpLocks noChangeAspect="1"/>
          </p:cNvGrpSpPr>
          <p:nvPr>
            <p:custDataLst>
              <p:tags r:id="rId2"/>
            </p:custDataLst>
          </p:nvPr>
        </p:nvGrpSpPr>
        <p:grpSpPr bwMode="auto">
          <a:xfrm>
            <a:off x="10780634" y="2803342"/>
            <a:ext cx="541179" cy="542925"/>
            <a:chOff x="1736" y="52"/>
            <a:chExt cx="310" cy="311"/>
          </a:xfrm>
          <a:solidFill>
            <a:schemeClr val="bg1"/>
          </a:solidFill>
        </p:grpSpPr>
        <p:sp>
          <p:nvSpPr>
            <p:cNvPr id="23" name="Freeform 12"/>
            <p:cNvSpPr>
              <a:spLocks/>
            </p:cNvSpPr>
            <p:nvPr/>
          </p:nvSpPr>
          <p:spPr bwMode="auto">
            <a:xfrm>
              <a:off x="1744" y="77"/>
              <a:ext cx="63" cy="143"/>
            </a:xfrm>
            <a:custGeom>
              <a:avLst/>
              <a:gdLst>
                <a:gd name="T0" fmla="*/ 162 w 162"/>
                <a:gd name="T1" fmla="*/ 0 h 367"/>
                <a:gd name="T2" fmla="*/ 0 w 162"/>
                <a:gd name="T3" fmla="*/ 206 h 367"/>
                <a:gd name="T4" fmla="*/ 162 w 162"/>
                <a:gd name="T5" fmla="*/ 367 h 367"/>
                <a:gd name="T6" fmla="*/ 162 w 162"/>
                <a:gd name="T7" fmla="*/ 0 h 367"/>
              </a:gdLst>
              <a:ahLst/>
              <a:cxnLst>
                <a:cxn ang="0">
                  <a:pos x="T0" y="T1"/>
                </a:cxn>
                <a:cxn ang="0">
                  <a:pos x="T2" y="T3"/>
                </a:cxn>
                <a:cxn ang="0">
                  <a:pos x="T4" y="T5"/>
                </a:cxn>
                <a:cxn ang="0">
                  <a:pos x="T6" y="T7"/>
                </a:cxn>
              </a:cxnLst>
              <a:rect l="0" t="0" r="r" b="b"/>
              <a:pathLst>
                <a:path w="162" h="367">
                  <a:moveTo>
                    <a:pt x="162" y="0"/>
                  </a:moveTo>
                  <a:cubicBezTo>
                    <a:pt x="87" y="48"/>
                    <a:pt x="30" y="120"/>
                    <a:pt x="0" y="206"/>
                  </a:cubicBezTo>
                  <a:lnTo>
                    <a:pt x="162" y="367"/>
                  </a:lnTo>
                  <a:lnTo>
                    <a:pt x="162" y="0"/>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Freeform 13"/>
            <p:cNvSpPr>
              <a:spLocks/>
            </p:cNvSpPr>
            <p:nvPr/>
          </p:nvSpPr>
          <p:spPr bwMode="auto">
            <a:xfrm>
              <a:off x="1736" y="179"/>
              <a:ext cx="96" cy="94"/>
            </a:xfrm>
            <a:custGeom>
              <a:avLst/>
              <a:gdLst>
                <a:gd name="T0" fmla="*/ 249 w 249"/>
                <a:gd name="T1" fmla="*/ 241 h 241"/>
                <a:gd name="T2" fmla="*/ 7 w 249"/>
                <a:gd name="T3" fmla="*/ 0 h 241"/>
                <a:gd name="T4" fmla="*/ 0 w 249"/>
                <a:gd name="T5" fmla="*/ 74 h 241"/>
                <a:gd name="T6" fmla="*/ 37 w 249"/>
                <a:gd name="T7" fmla="*/ 241 h 241"/>
                <a:gd name="T8" fmla="*/ 249 w 249"/>
                <a:gd name="T9" fmla="*/ 241 h 241"/>
              </a:gdLst>
              <a:ahLst/>
              <a:cxnLst>
                <a:cxn ang="0">
                  <a:pos x="T0" y="T1"/>
                </a:cxn>
                <a:cxn ang="0">
                  <a:pos x="T2" y="T3"/>
                </a:cxn>
                <a:cxn ang="0">
                  <a:pos x="T4" y="T5"/>
                </a:cxn>
                <a:cxn ang="0">
                  <a:pos x="T6" y="T7"/>
                </a:cxn>
                <a:cxn ang="0">
                  <a:pos x="T8" y="T9"/>
                </a:cxn>
              </a:cxnLst>
              <a:rect l="0" t="0" r="r" b="b"/>
              <a:pathLst>
                <a:path w="249" h="241">
                  <a:moveTo>
                    <a:pt x="249" y="241"/>
                  </a:moveTo>
                  <a:lnTo>
                    <a:pt x="7" y="0"/>
                  </a:lnTo>
                  <a:cubicBezTo>
                    <a:pt x="3" y="24"/>
                    <a:pt x="0" y="49"/>
                    <a:pt x="0" y="74"/>
                  </a:cubicBezTo>
                  <a:cubicBezTo>
                    <a:pt x="0" y="134"/>
                    <a:pt x="13" y="190"/>
                    <a:pt x="37" y="241"/>
                  </a:cubicBezTo>
                  <a:lnTo>
                    <a:pt x="249" y="241"/>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 name="Freeform 14"/>
            <p:cNvSpPr>
              <a:spLocks/>
            </p:cNvSpPr>
            <p:nvPr/>
          </p:nvSpPr>
          <p:spPr bwMode="auto">
            <a:xfrm>
              <a:off x="1862" y="267"/>
              <a:ext cx="94" cy="96"/>
            </a:xfrm>
            <a:custGeom>
              <a:avLst/>
              <a:gdLst>
                <a:gd name="T0" fmla="*/ 241 w 241"/>
                <a:gd name="T1" fmla="*/ 0 h 248"/>
                <a:gd name="T2" fmla="*/ 0 w 241"/>
                <a:gd name="T3" fmla="*/ 241 h 248"/>
                <a:gd name="T4" fmla="*/ 74 w 241"/>
                <a:gd name="T5" fmla="*/ 248 h 248"/>
                <a:gd name="T6" fmla="*/ 241 w 241"/>
                <a:gd name="T7" fmla="*/ 212 h 248"/>
                <a:gd name="T8" fmla="*/ 241 w 241"/>
                <a:gd name="T9" fmla="*/ 0 h 248"/>
              </a:gdLst>
              <a:ahLst/>
              <a:cxnLst>
                <a:cxn ang="0">
                  <a:pos x="T0" y="T1"/>
                </a:cxn>
                <a:cxn ang="0">
                  <a:pos x="T2" y="T3"/>
                </a:cxn>
                <a:cxn ang="0">
                  <a:pos x="T4" y="T5"/>
                </a:cxn>
                <a:cxn ang="0">
                  <a:pos x="T6" y="T7"/>
                </a:cxn>
                <a:cxn ang="0">
                  <a:pos x="T8" y="T9"/>
                </a:cxn>
              </a:cxnLst>
              <a:rect l="0" t="0" r="r" b="b"/>
              <a:pathLst>
                <a:path w="241" h="248">
                  <a:moveTo>
                    <a:pt x="241" y="0"/>
                  </a:moveTo>
                  <a:lnTo>
                    <a:pt x="0" y="241"/>
                  </a:lnTo>
                  <a:cubicBezTo>
                    <a:pt x="24" y="246"/>
                    <a:pt x="49" y="248"/>
                    <a:pt x="74" y="248"/>
                  </a:cubicBezTo>
                  <a:cubicBezTo>
                    <a:pt x="134" y="248"/>
                    <a:pt x="190" y="235"/>
                    <a:pt x="241" y="212"/>
                  </a:cubicBezTo>
                  <a:lnTo>
                    <a:pt x="241" y="0"/>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Freeform 15"/>
            <p:cNvSpPr>
              <a:spLocks/>
            </p:cNvSpPr>
            <p:nvPr/>
          </p:nvSpPr>
          <p:spPr bwMode="auto">
            <a:xfrm>
              <a:off x="1761" y="292"/>
              <a:ext cx="142" cy="63"/>
            </a:xfrm>
            <a:custGeom>
              <a:avLst/>
              <a:gdLst>
                <a:gd name="T0" fmla="*/ 206 w 367"/>
                <a:gd name="T1" fmla="*/ 161 h 161"/>
                <a:gd name="T2" fmla="*/ 367 w 367"/>
                <a:gd name="T3" fmla="*/ 0 h 161"/>
                <a:gd name="T4" fmla="*/ 0 w 367"/>
                <a:gd name="T5" fmla="*/ 0 h 161"/>
                <a:gd name="T6" fmla="*/ 206 w 367"/>
                <a:gd name="T7" fmla="*/ 161 h 161"/>
              </a:gdLst>
              <a:ahLst/>
              <a:cxnLst>
                <a:cxn ang="0">
                  <a:pos x="T0" y="T1"/>
                </a:cxn>
                <a:cxn ang="0">
                  <a:pos x="T2" y="T3"/>
                </a:cxn>
                <a:cxn ang="0">
                  <a:pos x="T4" y="T5"/>
                </a:cxn>
                <a:cxn ang="0">
                  <a:pos x="T6" y="T7"/>
                </a:cxn>
              </a:cxnLst>
              <a:rect l="0" t="0" r="r" b="b"/>
              <a:pathLst>
                <a:path w="367" h="161">
                  <a:moveTo>
                    <a:pt x="206" y="161"/>
                  </a:moveTo>
                  <a:lnTo>
                    <a:pt x="367" y="0"/>
                  </a:lnTo>
                  <a:lnTo>
                    <a:pt x="0" y="0"/>
                  </a:lnTo>
                  <a:cubicBezTo>
                    <a:pt x="48" y="75"/>
                    <a:pt x="120" y="132"/>
                    <a:pt x="206" y="161"/>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Freeform 16"/>
            <p:cNvSpPr>
              <a:spLocks/>
            </p:cNvSpPr>
            <p:nvPr/>
          </p:nvSpPr>
          <p:spPr bwMode="auto">
            <a:xfrm>
              <a:off x="1950" y="143"/>
              <a:ext cx="96" cy="94"/>
            </a:xfrm>
            <a:custGeom>
              <a:avLst/>
              <a:gdLst>
                <a:gd name="T0" fmla="*/ 0 w 248"/>
                <a:gd name="T1" fmla="*/ 0 h 241"/>
                <a:gd name="T2" fmla="*/ 241 w 248"/>
                <a:gd name="T3" fmla="*/ 241 h 241"/>
                <a:gd name="T4" fmla="*/ 248 w 248"/>
                <a:gd name="T5" fmla="*/ 166 h 241"/>
                <a:gd name="T6" fmla="*/ 212 w 248"/>
                <a:gd name="T7" fmla="*/ 0 h 241"/>
                <a:gd name="T8" fmla="*/ 0 w 248"/>
                <a:gd name="T9" fmla="*/ 0 h 241"/>
              </a:gdLst>
              <a:ahLst/>
              <a:cxnLst>
                <a:cxn ang="0">
                  <a:pos x="T0" y="T1"/>
                </a:cxn>
                <a:cxn ang="0">
                  <a:pos x="T2" y="T3"/>
                </a:cxn>
                <a:cxn ang="0">
                  <a:pos x="T4" y="T5"/>
                </a:cxn>
                <a:cxn ang="0">
                  <a:pos x="T6" y="T7"/>
                </a:cxn>
                <a:cxn ang="0">
                  <a:pos x="T8" y="T9"/>
                </a:cxn>
              </a:cxnLst>
              <a:rect l="0" t="0" r="r" b="b"/>
              <a:pathLst>
                <a:path w="248" h="241">
                  <a:moveTo>
                    <a:pt x="0" y="0"/>
                  </a:moveTo>
                  <a:lnTo>
                    <a:pt x="241" y="241"/>
                  </a:lnTo>
                  <a:cubicBezTo>
                    <a:pt x="246" y="217"/>
                    <a:pt x="248" y="192"/>
                    <a:pt x="248" y="166"/>
                  </a:cubicBezTo>
                  <a:cubicBezTo>
                    <a:pt x="248" y="107"/>
                    <a:pt x="235" y="50"/>
                    <a:pt x="212" y="0"/>
                  </a:cubicBezTo>
                  <a:lnTo>
                    <a:pt x="0" y="0"/>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 name="Freeform 17"/>
            <p:cNvSpPr>
              <a:spLocks/>
            </p:cNvSpPr>
            <p:nvPr/>
          </p:nvSpPr>
          <p:spPr bwMode="auto">
            <a:xfrm>
              <a:off x="1975" y="196"/>
              <a:ext cx="63" cy="142"/>
            </a:xfrm>
            <a:custGeom>
              <a:avLst/>
              <a:gdLst>
                <a:gd name="T0" fmla="*/ 0 w 161"/>
                <a:gd name="T1" fmla="*/ 366 h 366"/>
                <a:gd name="T2" fmla="*/ 161 w 161"/>
                <a:gd name="T3" fmla="*/ 161 h 366"/>
                <a:gd name="T4" fmla="*/ 0 w 161"/>
                <a:gd name="T5" fmla="*/ 0 h 366"/>
                <a:gd name="T6" fmla="*/ 0 w 161"/>
                <a:gd name="T7" fmla="*/ 366 h 366"/>
              </a:gdLst>
              <a:ahLst/>
              <a:cxnLst>
                <a:cxn ang="0">
                  <a:pos x="T0" y="T1"/>
                </a:cxn>
                <a:cxn ang="0">
                  <a:pos x="T2" y="T3"/>
                </a:cxn>
                <a:cxn ang="0">
                  <a:pos x="T4" y="T5"/>
                </a:cxn>
                <a:cxn ang="0">
                  <a:pos x="T6" y="T7"/>
                </a:cxn>
              </a:cxnLst>
              <a:rect l="0" t="0" r="r" b="b"/>
              <a:pathLst>
                <a:path w="161" h="366">
                  <a:moveTo>
                    <a:pt x="0" y="366"/>
                  </a:moveTo>
                  <a:cubicBezTo>
                    <a:pt x="75" y="318"/>
                    <a:pt x="132" y="246"/>
                    <a:pt x="161" y="161"/>
                  </a:cubicBezTo>
                  <a:lnTo>
                    <a:pt x="0" y="0"/>
                  </a:lnTo>
                  <a:lnTo>
                    <a:pt x="0" y="366"/>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 name="Freeform 18"/>
            <p:cNvSpPr>
              <a:spLocks/>
            </p:cNvSpPr>
            <p:nvPr/>
          </p:nvSpPr>
          <p:spPr bwMode="auto">
            <a:xfrm>
              <a:off x="1879" y="60"/>
              <a:ext cx="143" cy="63"/>
            </a:xfrm>
            <a:custGeom>
              <a:avLst/>
              <a:gdLst>
                <a:gd name="T0" fmla="*/ 161 w 366"/>
                <a:gd name="T1" fmla="*/ 0 h 162"/>
                <a:gd name="T2" fmla="*/ 0 w 366"/>
                <a:gd name="T3" fmla="*/ 162 h 162"/>
                <a:gd name="T4" fmla="*/ 366 w 366"/>
                <a:gd name="T5" fmla="*/ 162 h 162"/>
                <a:gd name="T6" fmla="*/ 161 w 366"/>
                <a:gd name="T7" fmla="*/ 0 h 162"/>
              </a:gdLst>
              <a:ahLst/>
              <a:cxnLst>
                <a:cxn ang="0">
                  <a:pos x="T0" y="T1"/>
                </a:cxn>
                <a:cxn ang="0">
                  <a:pos x="T2" y="T3"/>
                </a:cxn>
                <a:cxn ang="0">
                  <a:pos x="T4" y="T5"/>
                </a:cxn>
                <a:cxn ang="0">
                  <a:pos x="T6" y="T7"/>
                </a:cxn>
              </a:cxnLst>
              <a:rect l="0" t="0" r="r" b="b"/>
              <a:pathLst>
                <a:path w="366" h="162">
                  <a:moveTo>
                    <a:pt x="161" y="0"/>
                  </a:moveTo>
                  <a:lnTo>
                    <a:pt x="0" y="162"/>
                  </a:lnTo>
                  <a:lnTo>
                    <a:pt x="366" y="162"/>
                  </a:lnTo>
                  <a:cubicBezTo>
                    <a:pt x="318" y="87"/>
                    <a:pt x="246" y="30"/>
                    <a:pt x="161" y="0"/>
                  </a:cubicBezTo>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Freeform 19"/>
            <p:cNvSpPr>
              <a:spLocks/>
            </p:cNvSpPr>
            <p:nvPr/>
          </p:nvSpPr>
          <p:spPr bwMode="auto">
            <a:xfrm>
              <a:off x="1827" y="52"/>
              <a:ext cx="93" cy="97"/>
            </a:xfrm>
            <a:custGeom>
              <a:avLst/>
              <a:gdLst>
                <a:gd name="T0" fmla="*/ 166 w 241"/>
                <a:gd name="T1" fmla="*/ 0 h 249"/>
                <a:gd name="T2" fmla="*/ 0 w 241"/>
                <a:gd name="T3" fmla="*/ 37 h 249"/>
                <a:gd name="T4" fmla="*/ 0 w 241"/>
                <a:gd name="T5" fmla="*/ 249 h 249"/>
                <a:gd name="T6" fmla="*/ 241 w 241"/>
                <a:gd name="T7" fmla="*/ 7 h 249"/>
                <a:gd name="T8" fmla="*/ 166 w 241"/>
                <a:gd name="T9" fmla="*/ 0 h 249"/>
              </a:gdLst>
              <a:ahLst/>
              <a:cxnLst>
                <a:cxn ang="0">
                  <a:pos x="T0" y="T1"/>
                </a:cxn>
                <a:cxn ang="0">
                  <a:pos x="T2" y="T3"/>
                </a:cxn>
                <a:cxn ang="0">
                  <a:pos x="T4" y="T5"/>
                </a:cxn>
                <a:cxn ang="0">
                  <a:pos x="T6" y="T7"/>
                </a:cxn>
                <a:cxn ang="0">
                  <a:pos x="T8" y="T9"/>
                </a:cxn>
              </a:cxnLst>
              <a:rect l="0" t="0" r="r" b="b"/>
              <a:pathLst>
                <a:path w="241" h="249">
                  <a:moveTo>
                    <a:pt x="166" y="0"/>
                  </a:moveTo>
                  <a:cubicBezTo>
                    <a:pt x="107" y="0"/>
                    <a:pt x="50" y="13"/>
                    <a:pt x="0" y="37"/>
                  </a:cubicBezTo>
                  <a:lnTo>
                    <a:pt x="0" y="249"/>
                  </a:lnTo>
                  <a:lnTo>
                    <a:pt x="241" y="7"/>
                  </a:lnTo>
                  <a:cubicBezTo>
                    <a:pt x="217" y="3"/>
                    <a:pt x="192" y="0"/>
                    <a:pt x="166"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43" name="Gear7"/>
          <p:cNvGrpSpPr>
            <a:grpSpLocks noChangeAspect="1"/>
          </p:cNvGrpSpPr>
          <p:nvPr>
            <p:custDataLst>
              <p:tags r:id="rId3"/>
            </p:custDataLst>
          </p:nvPr>
        </p:nvGrpSpPr>
        <p:grpSpPr bwMode="auto">
          <a:xfrm>
            <a:off x="6821198" y="2091954"/>
            <a:ext cx="570839" cy="542925"/>
            <a:chOff x="39" y="49"/>
            <a:chExt cx="409" cy="389"/>
          </a:xfrm>
          <a:solidFill>
            <a:schemeClr val="bg1"/>
          </a:solidFill>
        </p:grpSpPr>
        <p:sp>
          <p:nvSpPr>
            <p:cNvPr id="44" name="Gear7"/>
            <p:cNvSpPr>
              <a:spLocks noEditPoints="1"/>
            </p:cNvSpPr>
            <p:nvPr>
              <p:custDataLst>
                <p:tags r:id="rId4"/>
              </p:custDataLst>
            </p:nvPr>
          </p:nvSpPr>
          <p:spPr bwMode="auto">
            <a:xfrm>
              <a:off x="39" y="166"/>
              <a:ext cx="271" cy="272"/>
            </a:xfrm>
            <a:custGeom>
              <a:avLst/>
              <a:gdLst>
                <a:gd name="T0" fmla="*/ 768 w 828"/>
                <a:gd name="T1" fmla="*/ 364 h 832"/>
                <a:gd name="T2" fmla="*/ 822 w 828"/>
                <a:gd name="T3" fmla="*/ 327 h 832"/>
                <a:gd name="T4" fmla="*/ 779 w 828"/>
                <a:gd name="T5" fmla="*/ 214 h 832"/>
                <a:gd name="T6" fmla="*/ 667 w 828"/>
                <a:gd name="T7" fmla="*/ 162 h 832"/>
                <a:gd name="T8" fmla="*/ 688 w 828"/>
                <a:gd name="T9" fmla="*/ 101 h 832"/>
                <a:gd name="T10" fmla="*/ 587 w 828"/>
                <a:gd name="T11" fmla="*/ 37 h 832"/>
                <a:gd name="T12" fmla="*/ 462 w 828"/>
                <a:gd name="T13" fmla="*/ 62 h 832"/>
                <a:gd name="T14" fmla="*/ 443 w 828"/>
                <a:gd name="T15" fmla="*/ 1 h 832"/>
                <a:gd name="T16" fmla="*/ 330 w 828"/>
                <a:gd name="T17" fmla="*/ 8 h 832"/>
                <a:gd name="T18" fmla="*/ 319 w 828"/>
                <a:gd name="T19" fmla="*/ 72 h 832"/>
                <a:gd name="T20" fmla="*/ 193 w 828"/>
                <a:gd name="T21" fmla="*/ 64 h 832"/>
                <a:gd name="T22" fmla="*/ 102 w 828"/>
                <a:gd name="T23" fmla="*/ 142 h 832"/>
                <a:gd name="T24" fmla="*/ 131 w 828"/>
                <a:gd name="T25" fmla="*/ 200 h 832"/>
                <a:gd name="T26" fmla="*/ 27 w 828"/>
                <a:gd name="T27" fmla="*/ 264 h 832"/>
                <a:gd name="T28" fmla="*/ 0 w 828"/>
                <a:gd name="T29" fmla="*/ 383 h 832"/>
                <a:gd name="T30" fmla="*/ 58 w 828"/>
                <a:gd name="T31" fmla="*/ 413 h 832"/>
                <a:gd name="T32" fmla="*/ 65 w 828"/>
                <a:gd name="T33" fmla="*/ 488 h 832"/>
                <a:gd name="T34" fmla="*/ 13 w 828"/>
                <a:gd name="T35" fmla="*/ 525 h 832"/>
                <a:gd name="T36" fmla="*/ 63 w 828"/>
                <a:gd name="T37" fmla="*/ 638 h 832"/>
                <a:gd name="T38" fmla="*/ 170 w 828"/>
                <a:gd name="T39" fmla="*/ 676 h 832"/>
                <a:gd name="T40" fmla="*/ 150 w 828"/>
                <a:gd name="T41" fmla="*/ 737 h 832"/>
                <a:gd name="T42" fmla="*/ 257 w 828"/>
                <a:gd name="T43" fmla="*/ 801 h 832"/>
                <a:gd name="T44" fmla="*/ 362 w 828"/>
                <a:gd name="T45" fmla="*/ 769 h 832"/>
                <a:gd name="T46" fmla="*/ 382 w 828"/>
                <a:gd name="T47" fmla="*/ 830 h 832"/>
                <a:gd name="T48" fmla="*/ 502 w 828"/>
                <a:gd name="T49" fmla="*/ 823 h 832"/>
                <a:gd name="T50" fmla="*/ 513 w 828"/>
                <a:gd name="T51" fmla="*/ 759 h 832"/>
                <a:gd name="T52" fmla="*/ 622 w 828"/>
                <a:gd name="T53" fmla="*/ 777 h 832"/>
                <a:gd name="T54" fmla="*/ 720 w 828"/>
                <a:gd name="T55" fmla="*/ 699 h 832"/>
                <a:gd name="T56" fmla="*/ 691 w 828"/>
                <a:gd name="T57" fmla="*/ 642 h 832"/>
                <a:gd name="T58" fmla="*/ 793 w 828"/>
                <a:gd name="T59" fmla="*/ 589 h 832"/>
                <a:gd name="T60" fmla="*/ 828 w 828"/>
                <a:gd name="T61" fmla="*/ 471 h 832"/>
                <a:gd name="T62" fmla="*/ 771 w 828"/>
                <a:gd name="T63" fmla="*/ 441 h 832"/>
                <a:gd name="T64" fmla="*/ 525 w 828"/>
                <a:gd name="T65" fmla="*/ 416 h 832"/>
                <a:gd name="T66" fmla="*/ 306 w 828"/>
                <a:gd name="T67" fmla="*/ 416 h 832"/>
                <a:gd name="T68" fmla="*/ 525 w 828"/>
                <a:gd name="T69" fmla="*/ 416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28" h="832">
                  <a:moveTo>
                    <a:pt x="772" y="416"/>
                  </a:moveTo>
                  <a:cubicBezTo>
                    <a:pt x="772" y="398"/>
                    <a:pt x="771" y="381"/>
                    <a:pt x="768" y="364"/>
                  </a:cubicBezTo>
                  <a:lnTo>
                    <a:pt x="823" y="332"/>
                  </a:lnTo>
                  <a:lnTo>
                    <a:pt x="822" y="327"/>
                  </a:lnTo>
                  <a:cubicBezTo>
                    <a:pt x="813" y="289"/>
                    <a:pt x="800" y="252"/>
                    <a:pt x="782" y="219"/>
                  </a:cubicBezTo>
                  <a:lnTo>
                    <a:pt x="779" y="214"/>
                  </a:lnTo>
                  <a:lnTo>
                    <a:pt x="718" y="227"/>
                  </a:lnTo>
                  <a:cubicBezTo>
                    <a:pt x="704" y="204"/>
                    <a:pt x="686" y="182"/>
                    <a:pt x="667" y="162"/>
                  </a:cubicBezTo>
                  <a:lnTo>
                    <a:pt x="691" y="105"/>
                  </a:lnTo>
                  <a:lnTo>
                    <a:pt x="688" y="101"/>
                  </a:lnTo>
                  <a:cubicBezTo>
                    <a:pt x="659" y="76"/>
                    <a:pt x="627" y="55"/>
                    <a:pt x="592" y="39"/>
                  </a:cubicBezTo>
                  <a:lnTo>
                    <a:pt x="587" y="37"/>
                  </a:lnTo>
                  <a:lnTo>
                    <a:pt x="546" y="84"/>
                  </a:lnTo>
                  <a:cubicBezTo>
                    <a:pt x="520" y="73"/>
                    <a:pt x="492" y="66"/>
                    <a:pt x="462" y="62"/>
                  </a:cubicBezTo>
                  <a:lnTo>
                    <a:pt x="448" y="1"/>
                  </a:lnTo>
                  <a:lnTo>
                    <a:pt x="443" y="1"/>
                  </a:lnTo>
                  <a:cubicBezTo>
                    <a:pt x="434" y="0"/>
                    <a:pt x="424" y="0"/>
                    <a:pt x="415" y="0"/>
                  </a:cubicBezTo>
                  <a:cubicBezTo>
                    <a:pt x="386" y="0"/>
                    <a:pt x="358" y="3"/>
                    <a:pt x="330" y="8"/>
                  </a:cubicBezTo>
                  <a:lnTo>
                    <a:pt x="325" y="9"/>
                  </a:lnTo>
                  <a:lnTo>
                    <a:pt x="319" y="72"/>
                  </a:lnTo>
                  <a:cubicBezTo>
                    <a:pt x="291" y="79"/>
                    <a:pt x="264" y="91"/>
                    <a:pt x="239" y="105"/>
                  </a:cubicBezTo>
                  <a:lnTo>
                    <a:pt x="193" y="64"/>
                  </a:lnTo>
                  <a:lnTo>
                    <a:pt x="188" y="67"/>
                  </a:lnTo>
                  <a:cubicBezTo>
                    <a:pt x="156" y="88"/>
                    <a:pt x="127" y="113"/>
                    <a:pt x="102" y="142"/>
                  </a:cubicBezTo>
                  <a:lnTo>
                    <a:pt x="99" y="145"/>
                  </a:lnTo>
                  <a:lnTo>
                    <a:pt x="131" y="200"/>
                  </a:lnTo>
                  <a:cubicBezTo>
                    <a:pt x="114" y="221"/>
                    <a:pt x="100" y="245"/>
                    <a:pt x="89" y="270"/>
                  </a:cubicBezTo>
                  <a:lnTo>
                    <a:pt x="27" y="264"/>
                  </a:lnTo>
                  <a:lnTo>
                    <a:pt x="25" y="270"/>
                  </a:lnTo>
                  <a:cubicBezTo>
                    <a:pt x="12" y="305"/>
                    <a:pt x="3" y="343"/>
                    <a:pt x="0" y="383"/>
                  </a:cubicBezTo>
                  <a:lnTo>
                    <a:pt x="0" y="388"/>
                  </a:lnTo>
                  <a:lnTo>
                    <a:pt x="58" y="413"/>
                  </a:lnTo>
                  <a:cubicBezTo>
                    <a:pt x="58" y="414"/>
                    <a:pt x="58" y="415"/>
                    <a:pt x="58" y="416"/>
                  </a:cubicBezTo>
                  <a:cubicBezTo>
                    <a:pt x="58" y="440"/>
                    <a:pt x="60" y="465"/>
                    <a:pt x="65" y="488"/>
                  </a:cubicBezTo>
                  <a:lnTo>
                    <a:pt x="12" y="520"/>
                  </a:lnTo>
                  <a:lnTo>
                    <a:pt x="13" y="525"/>
                  </a:lnTo>
                  <a:cubicBezTo>
                    <a:pt x="24" y="564"/>
                    <a:pt x="40" y="600"/>
                    <a:pt x="60" y="634"/>
                  </a:cubicBezTo>
                  <a:lnTo>
                    <a:pt x="63" y="638"/>
                  </a:lnTo>
                  <a:lnTo>
                    <a:pt x="125" y="624"/>
                  </a:lnTo>
                  <a:cubicBezTo>
                    <a:pt x="138" y="643"/>
                    <a:pt x="153" y="660"/>
                    <a:pt x="170" y="676"/>
                  </a:cubicBezTo>
                  <a:lnTo>
                    <a:pt x="146" y="733"/>
                  </a:lnTo>
                  <a:lnTo>
                    <a:pt x="150" y="737"/>
                  </a:lnTo>
                  <a:cubicBezTo>
                    <a:pt x="181" y="762"/>
                    <a:pt x="215" y="783"/>
                    <a:pt x="252" y="799"/>
                  </a:cubicBezTo>
                  <a:lnTo>
                    <a:pt x="257" y="801"/>
                  </a:lnTo>
                  <a:lnTo>
                    <a:pt x="299" y="754"/>
                  </a:lnTo>
                  <a:cubicBezTo>
                    <a:pt x="319" y="761"/>
                    <a:pt x="341" y="766"/>
                    <a:pt x="362" y="769"/>
                  </a:cubicBezTo>
                  <a:lnTo>
                    <a:pt x="376" y="830"/>
                  </a:lnTo>
                  <a:lnTo>
                    <a:pt x="382" y="830"/>
                  </a:lnTo>
                  <a:cubicBezTo>
                    <a:pt x="392" y="831"/>
                    <a:pt x="404" y="832"/>
                    <a:pt x="415" y="832"/>
                  </a:cubicBezTo>
                  <a:cubicBezTo>
                    <a:pt x="445" y="832"/>
                    <a:pt x="474" y="829"/>
                    <a:pt x="502" y="823"/>
                  </a:cubicBezTo>
                  <a:lnTo>
                    <a:pt x="507" y="822"/>
                  </a:lnTo>
                  <a:lnTo>
                    <a:pt x="513" y="759"/>
                  </a:lnTo>
                  <a:cubicBezTo>
                    <a:pt x="534" y="753"/>
                    <a:pt x="555" y="745"/>
                    <a:pt x="574" y="735"/>
                  </a:cubicBezTo>
                  <a:lnTo>
                    <a:pt x="622" y="777"/>
                  </a:lnTo>
                  <a:lnTo>
                    <a:pt x="626" y="774"/>
                  </a:lnTo>
                  <a:cubicBezTo>
                    <a:pt x="661" y="754"/>
                    <a:pt x="692" y="728"/>
                    <a:pt x="720" y="699"/>
                  </a:cubicBezTo>
                  <a:lnTo>
                    <a:pt x="723" y="695"/>
                  </a:lnTo>
                  <a:lnTo>
                    <a:pt x="691" y="642"/>
                  </a:lnTo>
                  <a:cubicBezTo>
                    <a:pt x="706" y="624"/>
                    <a:pt x="719" y="604"/>
                    <a:pt x="730" y="583"/>
                  </a:cubicBezTo>
                  <a:lnTo>
                    <a:pt x="793" y="589"/>
                  </a:lnTo>
                  <a:lnTo>
                    <a:pt x="795" y="584"/>
                  </a:lnTo>
                  <a:cubicBezTo>
                    <a:pt x="811" y="549"/>
                    <a:pt x="822" y="511"/>
                    <a:pt x="828" y="471"/>
                  </a:cubicBezTo>
                  <a:lnTo>
                    <a:pt x="828" y="465"/>
                  </a:lnTo>
                  <a:lnTo>
                    <a:pt x="771" y="441"/>
                  </a:lnTo>
                  <a:cubicBezTo>
                    <a:pt x="772" y="433"/>
                    <a:pt x="772" y="424"/>
                    <a:pt x="772" y="416"/>
                  </a:cubicBezTo>
                  <a:close/>
                  <a:moveTo>
                    <a:pt x="525" y="416"/>
                  </a:moveTo>
                  <a:cubicBezTo>
                    <a:pt x="525" y="476"/>
                    <a:pt x="476" y="525"/>
                    <a:pt x="415" y="525"/>
                  </a:cubicBezTo>
                  <a:cubicBezTo>
                    <a:pt x="355" y="525"/>
                    <a:pt x="306" y="476"/>
                    <a:pt x="306" y="416"/>
                  </a:cubicBezTo>
                  <a:cubicBezTo>
                    <a:pt x="306" y="355"/>
                    <a:pt x="354" y="306"/>
                    <a:pt x="415" y="306"/>
                  </a:cubicBezTo>
                  <a:cubicBezTo>
                    <a:pt x="476" y="306"/>
                    <a:pt x="525" y="355"/>
                    <a:pt x="525" y="41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Gear7"/>
            <p:cNvSpPr>
              <a:spLocks noEditPoints="1"/>
            </p:cNvSpPr>
            <p:nvPr>
              <p:custDataLst>
                <p:tags r:id="rId5"/>
              </p:custDataLst>
            </p:nvPr>
          </p:nvSpPr>
          <p:spPr bwMode="auto">
            <a:xfrm>
              <a:off x="257" y="49"/>
              <a:ext cx="191" cy="191"/>
            </a:xfrm>
            <a:custGeom>
              <a:avLst/>
              <a:gdLst>
                <a:gd name="T0" fmla="*/ 572 w 583"/>
                <a:gd name="T1" fmla="*/ 211 h 582"/>
                <a:gd name="T2" fmla="*/ 504 w 583"/>
                <a:gd name="T3" fmla="*/ 159 h 582"/>
                <a:gd name="T4" fmla="*/ 528 w 583"/>
                <a:gd name="T5" fmla="*/ 120 h 582"/>
                <a:gd name="T6" fmla="*/ 469 w 583"/>
                <a:gd name="T7" fmla="*/ 60 h 582"/>
                <a:gd name="T8" fmla="*/ 381 w 583"/>
                <a:gd name="T9" fmla="*/ 57 h 582"/>
                <a:gd name="T10" fmla="*/ 377 w 583"/>
                <a:gd name="T11" fmla="*/ 13 h 582"/>
                <a:gd name="T12" fmla="*/ 299 w 583"/>
                <a:gd name="T13" fmla="*/ 0 h 582"/>
                <a:gd name="T14" fmla="*/ 280 w 583"/>
                <a:gd name="T15" fmla="*/ 41 h 582"/>
                <a:gd name="T16" fmla="*/ 197 w 583"/>
                <a:gd name="T17" fmla="*/ 15 h 582"/>
                <a:gd name="T18" fmla="*/ 122 w 583"/>
                <a:gd name="T19" fmla="*/ 54 h 582"/>
                <a:gd name="T20" fmla="*/ 132 w 583"/>
                <a:gd name="T21" fmla="*/ 98 h 582"/>
                <a:gd name="T22" fmla="*/ 52 w 583"/>
                <a:gd name="T23" fmla="*/ 125 h 582"/>
                <a:gd name="T24" fmla="*/ 14 w 583"/>
                <a:gd name="T25" fmla="*/ 202 h 582"/>
                <a:gd name="T26" fmla="*/ 48 w 583"/>
                <a:gd name="T27" fmla="*/ 232 h 582"/>
                <a:gd name="T28" fmla="*/ 41 w 583"/>
                <a:gd name="T29" fmla="*/ 283 h 582"/>
                <a:gd name="T30" fmla="*/ 0 w 583"/>
                <a:gd name="T31" fmla="*/ 301 h 582"/>
                <a:gd name="T32" fmla="*/ 16 w 583"/>
                <a:gd name="T33" fmla="*/ 387 h 582"/>
                <a:gd name="T34" fmla="*/ 82 w 583"/>
                <a:gd name="T35" fmla="*/ 428 h 582"/>
                <a:gd name="T36" fmla="*/ 59 w 583"/>
                <a:gd name="T37" fmla="*/ 467 h 582"/>
                <a:gd name="T38" fmla="*/ 123 w 583"/>
                <a:gd name="T39" fmla="*/ 529 h 582"/>
                <a:gd name="T40" fmla="*/ 198 w 583"/>
                <a:gd name="T41" fmla="*/ 523 h 582"/>
                <a:gd name="T42" fmla="*/ 202 w 583"/>
                <a:gd name="T43" fmla="*/ 568 h 582"/>
                <a:gd name="T44" fmla="*/ 286 w 583"/>
                <a:gd name="T45" fmla="*/ 582 h 582"/>
                <a:gd name="T46" fmla="*/ 304 w 583"/>
                <a:gd name="T47" fmla="*/ 541 h 582"/>
                <a:gd name="T48" fmla="*/ 374 w 583"/>
                <a:gd name="T49" fmla="*/ 570 h 582"/>
                <a:gd name="T50" fmla="*/ 454 w 583"/>
                <a:gd name="T51" fmla="*/ 533 h 582"/>
                <a:gd name="T52" fmla="*/ 444 w 583"/>
                <a:gd name="T53" fmla="*/ 489 h 582"/>
                <a:gd name="T54" fmla="*/ 521 w 583"/>
                <a:gd name="T55" fmla="*/ 470 h 582"/>
                <a:gd name="T56" fmla="*/ 564 w 583"/>
                <a:gd name="T57" fmla="*/ 395 h 582"/>
                <a:gd name="T58" fmla="*/ 531 w 583"/>
                <a:gd name="T59" fmla="*/ 364 h 582"/>
                <a:gd name="T60" fmla="*/ 541 w 583"/>
                <a:gd name="T61" fmla="*/ 313 h 582"/>
                <a:gd name="T62" fmla="*/ 583 w 583"/>
                <a:gd name="T63" fmla="*/ 296 h 582"/>
                <a:gd name="T64" fmla="*/ 573 w 583"/>
                <a:gd name="T65" fmla="*/ 215 h 582"/>
                <a:gd name="T66" fmla="*/ 364 w 583"/>
                <a:gd name="T67" fmla="*/ 308 h 582"/>
                <a:gd name="T68" fmla="*/ 274 w 583"/>
                <a:gd name="T69" fmla="*/ 364 h 582"/>
                <a:gd name="T70" fmla="*/ 219 w 583"/>
                <a:gd name="T71" fmla="*/ 274 h 582"/>
                <a:gd name="T72" fmla="*/ 309 w 583"/>
                <a:gd name="T73" fmla="*/ 218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83" h="582">
                  <a:moveTo>
                    <a:pt x="573" y="215"/>
                  </a:moveTo>
                  <a:lnTo>
                    <a:pt x="572" y="211"/>
                  </a:lnTo>
                  <a:lnTo>
                    <a:pt x="528" y="210"/>
                  </a:lnTo>
                  <a:cubicBezTo>
                    <a:pt x="522" y="192"/>
                    <a:pt x="514" y="175"/>
                    <a:pt x="504" y="159"/>
                  </a:cubicBezTo>
                  <a:lnTo>
                    <a:pt x="530" y="124"/>
                  </a:lnTo>
                  <a:lnTo>
                    <a:pt x="528" y="120"/>
                  </a:lnTo>
                  <a:cubicBezTo>
                    <a:pt x="512" y="99"/>
                    <a:pt x="493" y="79"/>
                    <a:pt x="473" y="63"/>
                  </a:cubicBezTo>
                  <a:lnTo>
                    <a:pt x="469" y="60"/>
                  </a:lnTo>
                  <a:lnTo>
                    <a:pt x="434" y="85"/>
                  </a:lnTo>
                  <a:cubicBezTo>
                    <a:pt x="418" y="74"/>
                    <a:pt x="400" y="65"/>
                    <a:pt x="381" y="57"/>
                  </a:cubicBezTo>
                  <a:lnTo>
                    <a:pt x="382" y="14"/>
                  </a:lnTo>
                  <a:lnTo>
                    <a:pt x="377" y="13"/>
                  </a:lnTo>
                  <a:cubicBezTo>
                    <a:pt x="371" y="11"/>
                    <a:pt x="365" y="9"/>
                    <a:pt x="358" y="7"/>
                  </a:cubicBezTo>
                  <a:cubicBezTo>
                    <a:pt x="338" y="3"/>
                    <a:pt x="319" y="0"/>
                    <a:pt x="299" y="0"/>
                  </a:cubicBezTo>
                  <a:lnTo>
                    <a:pt x="294" y="0"/>
                  </a:lnTo>
                  <a:lnTo>
                    <a:pt x="280" y="41"/>
                  </a:lnTo>
                  <a:cubicBezTo>
                    <a:pt x="261" y="42"/>
                    <a:pt x="241" y="45"/>
                    <a:pt x="223" y="50"/>
                  </a:cubicBezTo>
                  <a:lnTo>
                    <a:pt x="197" y="15"/>
                  </a:lnTo>
                  <a:lnTo>
                    <a:pt x="193" y="17"/>
                  </a:lnTo>
                  <a:cubicBezTo>
                    <a:pt x="168" y="26"/>
                    <a:pt x="144" y="38"/>
                    <a:pt x="122" y="54"/>
                  </a:cubicBezTo>
                  <a:lnTo>
                    <a:pt x="118" y="57"/>
                  </a:lnTo>
                  <a:lnTo>
                    <a:pt x="132" y="98"/>
                  </a:lnTo>
                  <a:cubicBezTo>
                    <a:pt x="118" y="110"/>
                    <a:pt x="104" y="123"/>
                    <a:pt x="93" y="138"/>
                  </a:cubicBezTo>
                  <a:lnTo>
                    <a:pt x="52" y="125"/>
                  </a:lnTo>
                  <a:lnTo>
                    <a:pt x="49" y="129"/>
                  </a:lnTo>
                  <a:cubicBezTo>
                    <a:pt x="35" y="151"/>
                    <a:pt x="23" y="176"/>
                    <a:pt x="14" y="202"/>
                  </a:cubicBezTo>
                  <a:lnTo>
                    <a:pt x="13" y="206"/>
                  </a:lnTo>
                  <a:lnTo>
                    <a:pt x="48" y="232"/>
                  </a:lnTo>
                  <a:cubicBezTo>
                    <a:pt x="48" y="233"/>
                    <a:pt x="48" y="233"/>
                    <a:pt x="48" y="234"/>
                  </a:cubicBezTo>
                  <a:cubicBezTo>
                    <a:pt x="44" y="250"/>
                    <a:pt x="42" y="267"/>
                    <a:pt x="41" y="283"/>
                  </a:cubicBezTo>
                  <a:lnTo>
                    <a:pt x="0" y="296"/>
                  </a:lnTo>
                  <a:lnTo>
                    <a:pt x="0" y="301"/>
                  </a:lnTo>
                  <a:cubicBezTo>
                    <a:pt x="1" y="329"/>
                    <a:pt x="6" y="356"/>
                    <a:pt x="15" y="382"/>
                  </a:cubicBezTo>
                  <a:lnTo>
                    <a:pt x="16" y="387"/>
                  </a:lnTo>
                  <a:lnTo>
                    <a:pt x="61" y="387"/>
                  </a:lnTo>
                  <a:cubicBezTo>
                    <a:pt x="67" y="401"/>
                    <a:pt x="74" y="415"/>
                    <a:pt x="82" y="428"/>
                  </a:cubicBezTo>
                  <a:lnTo>
                    <a:pt x="57" y="463"/>
                  </a:lnTo>
                  <a:lnTo>
                    <a:pt x="59" y="467"/>
                  </a:lnTo>
                  <a:cubicBezTo>
                    <a:pt x="76" y="489"/>
                    <a:pt x="96" y="509"/>
                    <a:pt x="119" y="526"/>
                  </a:cubicBezTo>
                  <a:lnTo>
                    <a:pt x="123" y="529"/>
                  </a:lnTo>
                  <a:lnTo>
                    <a:pt x="159" y="503"/>
                  </a:lnTo>
                  <a:cubicBezTo>
                    <a:pt x="171" y="511"/>
                    <a:pt x="184" y="517"/>
                    <a:pt x="198" y="523"/>
                  </a:cubicBezTo>
                  <a:lnTo>
                    <a:pt x="198" y="567"/>
                  </a:lnTo>
                  <a:lnTo>
                    <a:pt x="202" y="568"/>
                  </a:lnTo>
                  <a:cubicBezTo>
                    <a:pt x="210" y="570"/>
                    <a:pt x="217" y="573"/>
                    <a:pt x="225" y="574"/>
                  </a:cubicBezTo>
                  <a:cubicBezTo>
                    <a:pt x="245" y="579"/>
                    <a:pt x="265" y="582"/>
                    <a:pt x="286" y="582"/>
                  </a:cubicBezTo>
                  <a:lnTo>
                    <a:pt x="290" y="582"/>
                  </a:lnTo>
                  <a:lnTo>
                    <a:pt x="304" y="541"/>
                  </a:lnTo>
                  <a:cubicBezTo>
                    <a:pt x="319" y="540"/>
                    <a:pt x="334" y="538"/>
                    <a:pt x="348" y="535"/>
                  </a:cubicBezTo>
                  <a:lnTo>
                    <a:pt x="374" y="570"/>
                  </a:lnTo>
                  <a:lnTo>
                    <a:pt x="378" y="569"/>
                  </a:lnTo>
                  <a:cubicBezTo>
                    <a:pt x="405" y="561"/>
                    <a:pt x="430" y="548"/>
                    <a:pt x="454" y="533"/>
                  </a:cubicBezTo>
                  <a:lnTo>
                    <a:pt x="458" y="530"/>
                  </a:lnTo>
                  <a:lnTo>
                    <a:pt x="444" y="489"/>
                  </a:lnTo>
                  <a:cubicBezTo>
                    <a:pt x="457" y="479"/>
                    <a:pt x="469" y="468"/>
                    <a:pt x="479" y="456"/>
                  </a:cubicBezTo>
                  <a:lnTo>
                    <a:pt x="521" y="470"/>
                  </a:lnTo>
                  <a:lnTo>
                    <a:pt x="524" y="467"/>
                  </a:lnTo>
                  <a:cubicBezTo>
                    <a:pt x="540" y="445"/>
                    <a:pt x="554" y="421"/>
                    <a:pt x="564" y="395"/>
                  </a:cubicBezTo>
                  <a:lnTo>
                    <a:pt x="565" y="390"/>
                  </a:lnTo>
                  <a:lnTo>
                    <a:pt x="531" y="364"/>
                  </a:lnTo>
                  <a:cubicBezTo>
                    <a:pt x="532" y="359"/>
                    <a:pt x="534" y="354"/>
                    <a:pt x="535" y="348"/>
                  </a:cubicBezTo>
                  <a:cubicBezTo>
                    <a:pt x="538" y="337"/>
                    <a:pt x="540" y="325"/>
                    <a:pt x="541" y="313"/>
                  </a:cubicBezTo>
                  <a:lnTo>
                    <a:pt x="583" y="300"/>
                  </a:lnTo>
                  <a:lnTo>
                    <a:pt x="583" y="296"/>
                  </a:lnTo>
                  <a:cubicBezTo>
                    <a:pt x="583" y="294"/>
                    <a:pt x="583" y="292"/>
                    <a:pt x="583" y="290"/>
                  </a:cubicBezTo>
                  <a:cubicBezTo>
                    <a:pt x="583" y="265"/>
                    <a:pt x="579" y="239"/>
                    <a:pt x="573" y="215"/>
                  </a:cubicBezTo>
                  <a:close/>
                  <a:moveTo>
                    <a:pt x="366" y="291"/>
                  </a:moveTo>
                  <a:cubicBezTo>
                    <a:pt x="366" y="297"/>
                    <a:pt x="366" y="302"/>
                    <a:pt x="364" y="308"/>
                  </a:cubicBezTo>
                  <a:cubicBezTo>
                    <a:pt x="356" y="343"/>
                    <a:pt x="326" y="366"/>
                    <a:pt x="292" y="366"/>
                  </a:cubicBezTo>
                  <a:cubicBezTo>
                    <a:pt x="286" y="366"/>
                    <a:pt x="280" y="365"/>
                    <a:pt x="274" y="364"/>
                  </a:cubicBezTo>
                  <a:cubicBezTo>
                    <a:pt x="240" y="356"/>
                    <a:pt x="217" y="325"/>
                    <a:pt x="217" y="291"/>
                  </a:cubicBezTo>
                  <a:cubicBezTo>
                    <a:pt x="217" y="285"/>
                    <a:pt x="217" y="280"/>
                    <a:pt x="219" y="274"/>
                  </a:cubicBezTo>
                  <a:cubicBezTo>
                    <a:pt x="227" y="239"/>
                    <a:pt x="257" y="216"/>
                    <a:pt x="292" y="216"/>
                  </a:cubicBezTo>
                  <a:cubicBezTo>
                    <a:pt x="297" y="216"/>
                    <a:pt x="303" y="217"/>
                    <a:pt x="309" y="218"/>
                  </a:cubicBezTo>
                  <a:cubicBezTo>
                    <a:pt x="343" y="226"/>
                    <a:pt x="366" y="257"/>
                    <a:pt x="366" y="29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Slide Number Placeholder 1"/>
          <p:cNvSpPr>
            <a:spLocks noGrp="1"/>
          </p:cNvSpPr>
          <p:nvPr>
            <p:ph type="sldNum" sz="quarter" idx="4294967295"/>
          </p:nvPr>
        </p:nvSpPr>
        <p:spPr>
          <a:xfrm>
            <a:off x="9525701" y="6649079"/>
            <a:ext cx="444499" cy="365125"/>
          </a:xfrm>
          <a:prstGeom prst="rect">
            <a:avLst/>
          </a:prstGeom>
        </p:spPr>
        <p:txBody>
          <a:bodyPr/>
          <a:lstStyle/>
          <a:p>
            <a:fld id="{9330B75E-0530-469B-A88B-1785518AAEED}" type="slidenum">
              <a:rPr lang="en-IN" smtClean="0"/>
              <a:pPr/>
              <a:t>7</a:t>
            </a:fld>
            <a:endParaRPr lang="en-IN"/>
          </a:p>
        </p:txBody>
      </p:sp>
    </p:spTree>
    <p:extLst>
      <p:ext uri="{BB962C8B-B14F-4D97-AF65-F5344CB8AC3E}">
        <p14:creationId xmlns:p14="http://schemas.microsoft.com/office/powerpoint/2010/main" val="1317886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Approach for ISMS</a:t>
            </a:r>
            <a:endParaRPr lang="en-IN" dirty="0"/>
          </a:p>
        </p:txBody>
      </p:sp>
      <p:sp>
        <p:nvSpPr>
          <p:cNvPr id="3" name="Content Placeholder 2"/>
          <p:cNvSpPr>
            <a:spLocks noGrp="1"/>
          </p:cNvSpPr>
          <p:nvPr>
            <p:ph idx="1"/>
          </p:nvPr>
        </p:nvSpPr>
        <p:spPr/>
        <p:txBody>
          <a:bodyPr/>
          <a:lstStyle/>
          <a:p>
            <a:r>
              <a:rPr lang="en-IN" dirty="0" smtClean="0">
                <a:solidFill>
                  <a:schemeClr val="tx1">
                    <a:lumMod val="75000"/>
                    <a:lumOff val="25000"/>
                  </a:schemeClr>
                </a:solidFill>
              </a:rPr>
              <a:t>ISMS shall be implemented for entire CDAC functions as mandated by MeitY</a:t>
            </a:r>
          </a:p>
          <a:p>
            <a:r>
              <a:rPr lang="en-IN" dirty="0" smtClean="0">
                <a:solidFill>
                  <a:schemeClr val="tx1">
                    <a:lumMod val="75000"/>
                    <a:lumOff val="25000"/>
                  </a:schemeClr>
                </a:solidFill>
              </a:rPr>
              <a:t>Unified strategy and framework as endorsed by the Steering Committee and approved by DG shall be applicable for all Centres</a:t>
            </a:r>
          </a:p>
          <a:p>
            <a:r>
              <a:rPr lang="en-IN" dirty="0" smtClean="0">
                <a:solidFill>
                  <a:schemeClr val="tx1">
                    <a:lumMod val="75000"/>
                    <a:lumOff val="25000"/>
                  </a:schemeClr>
                </a:solidFill>
              </a:rPr>
              <a:t>The security policies and standard procedures shall be applicable across all CDAC centres</a:t>
            </a:r>
          </a:p>
          <a:p>
            <a:r>
              <a:rPr lang="en-IN" dirty="0" smtClean="0">
                <a:solidFill>
                  <a:schemeClr val="tx1">
                    <a:lumMod val="75000"/>
                    <a:lumOff val="25000"/>
                  </a:schemeClr>
                </a:solidFill>
              </a:rPr>
              <a:t>Each Centre may have additional policies to cater specific functions/ activities</a:t>
            </a:r>
          </a:p>
          <a:p>
            <a:r>
              <a:rPr lang="en-IN" dirty="0" smtClean="0">
                <a:solidFill>
                  <a:schemeClr val="tx1">
                    <a:lumMod val="75000"/>
                    <a:lumOff val="25000"/>
                  </a:schemeClr>
                </a:solidFill>
              </a:rPr>
              <a:t>Each Centre shall obtain, maintain and renew the ISMS Certifications regularly</a:t>
            </a:r>
          </a:p>
          <a:p>
            <a:r>
              <a:rPr lang="en-IN" dirty="0" smtClean="0">
                <a:solidFill>
                  <a:schemeClr val="tx1">
                    <a:lumMod val="75000"/>
                    <a:lumOff val="25000"/>
                  </a:schemeClr>
                </a:solidFill>
              </a:rPr>
              <a:t>Resource optimisations shall be ensured though a centralised approach</a:t>
            </a:r>
          </a:p>
          <a:p>
            <a:r>
              <a:rPr lang="en-IN" dirty="0" smtClean="0">
                <a:solidFill>
                  <a:schemeClr val="tx1">
                    <a:lumMod val="75000"/>
                    <a:lumOff val="25000"/>
                  </a:schemeClr>
                </a:solidFill>
              </a:rPr>
              <a:t>Each Centre shall establish Department of Information Security Assurance (DISA)</a:t>
            </a:r>
          </a:p>
          <a:p>
            <a:r>
              <a:rPr lang="en-IN" dirty="0" smtClean="0">
                <a:solidFill>
                  <a:schemeClr val="tx1">
                    <a:lumMod val="75000"/>
                    <a:lumOff val="25000"/>
                  </a:schemeClr>
                </a:solidFill>
              </a:rPr>
              <a:t>Each Centre shall establish, implement, operate, maintain, review and improve the ISMS based on the approved  Organisational framework</a:t>
            </a:r>
          </a:p>
          <a:p>
            <a:pPr marL="0" indent="0">
              <a:buNone/>
            </a:pPr>
            <a:endParaRPr lang="en-IN" dirty="0"/>
          </a:p>
        </p:txBody>
      </p:sp>
      <p:sp>
        <p:nvSpPr>
          <p:cNvPr id="4" name="Slide Number Placeholder 3"/>
          <p:cNvSpPr>
            <a:spLocks noGrp="1"/>
          </p:cNvSpPr>
          <p:nvPr>
            <p:ph type="sldNum" sz="quarter" idx="4"/>
          </p:nvPr>
        </p:nvSpPr>
        <p:spPr/>
        <p:txBody>
          <a:bodyPr/>
          <a:lstStyle/>
          <a:p>
            <a:fld id="{9330B75E-0530-469B-A88B-1785518AAEED}" type="slidenum">
              <a:rPr lang="en-IN" smtClean="0"/>
              <a:pPr/>
              <a:t>8</a:t>
            </a:fld>
            <a:endParaRPr lang="en-IN"/>
          </a:p>
        </p:txBody>
      </p:sp>
    </p:spTree>
    <p:extLst>
      <p:ext uri="{BB962C8B-B14F-4D97-AF65-F5344CB8AC3E}">
        <p14:creationId xmlns:p14="http://schemas.microsoft.com/office/powerpoint/2010/main" val="42632085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24642" y="1709738"/>
            <a:ext cx="10122807" cy="2852737"/>
          </a:xfrm>
        </p:spPr>
        <p:txBody>
          <a:bodyPr>
            <a:normAutofit/>
          </a:bodyPr>
          <a:lstStyle/>
          <a:p>
            <a:pPr algn="r"/>
            <a:r>
              <a:rPr lang="en-IN" sz="7200" dirty="0">
                <a:solidFill>
                  <a:srgbClr val="2969A3"/>
                </a:solidFill>
              </a:rPr>
              <a:t>ISMS</a:t>
            </a:r>
            <a:r>
              <a:rPr lang="en-IN" sz="7200" b="1" dirty="0">
                <a:solidFill>
                  <a:srgbClr val="0070C0"/>
                </a:solidFill>
                <a:latin typeface="HP Simplified"/>
                <a:ea typeface="+mn-ea"/>
                <a:cs typeface="+mn-cs"/>
              </a:rPr>
              <a:t> </a:t>
            </a:r>
            <a:r>
              <a:rPr lang="en-IN" sz="7200" dirty="0">
                <a:solidFill>
                  <a:srgbClr val="2969A3"/>
                </a:solidFill>
              </a:rPr>
              <a:t>Implementation – </a:t>
            </a:r>
            <a:br>
              <a:rPr lang="en-IN" sz="7200" dirty="0">
                <a:solidFill>
                  <a:srgbClr val="2969A3"/>
                </a:solidFill>
              </a:rPr>
            </a:br>
            <a:r>
              <a:rPr lang="en-IN" sz="7200" dirty="0">
                <a:solidFill>
                  <a:srgbClr val="2969A3"/>
                </a:solidFill>
              </a:rPr>
              <a:t>The </a:t>
            </a:r>
            <a:r>
              <a:rPr lang="en-IN" sz="7200" dirty="0" smtClean="0">
                <a:solidFill>
                  <a:srgbClr val="2969A3"/>
                </a:solidFill>
              </a:rPr>
              <a:t>Progress</a:t>
            </a:r>
            <a:endParaRPr lang="en-IN" sz="7200" dirty="0">
              <a:solidFill>
                <a:srgbClr val="2969A3"/>
              </a:solidFill>
            </a:endParaRPr>
          </a:p>
        </p:txBody>
      </p:sp>
      <p:sp>
        <p:nvSpPr>
          <p:cNvPr id="2" name="Slide Number Placeholder 1"/>
          <p:cNvSpPr>
            <a:spLocks noGrp="1"/>
          </p:cNvSpPr>
          <p:nvPr>
            <p:ph type="sldNum" sz="quarter" idx="4"/>
          </p:nvPr>
        </p:nvSpPr>
        <p:spPr/>
        <p:txBody>
          <a:bodyPr/>
          <a:lstStyle/>
          <a:p>
            <a:fld id="{9330B75E-0530-469B-A88B-1785518AAEED}" type="slidenum">
              <a:rPr lang="en-IN" smtClean="0"/>
              <a:pPr/>
              <a:t>9</a:t>
            </a:fld>
            <a:endParaRPr lang="en-IN"/>
          </a:p>
        </p:txBody>
      </p:sp>
    </p:spTree>
    <p:extLst>
      <p:ext uri="{BB962C8B-B14F-4D97-AF65-F5344CB8AC3E}">
        <p14:creationId xmlns:p14="http://schemas.microsoft.com/office/powerpoint/2010/main" val="13234189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WER_USER_ID_TEMPLATES" val="Bar_chart_1"/>
</p:tagLst>
</file>

<file path=ppt/tags/tag10.xml><?xml version="1.0" encoding="utf-8"?>
<p:tagLst xmlns:a="http://schemas.openxmlformats.org/drawingml/2006/main" xmlns:r="http://schemas.openxmlformats.org/officeDocument/2006/relationships" xmlns:p="http://schemas.openxmlformats.org/presentationml/2006/main">
  <p:tag name="POWER_USER_TAGS_ICONS" val="aperture_POWER_USER_SEPARATOR_ICONS_camera_POWER_USER_SEPARATOR_ICONS_breach"/>
</p:tagLst>
</file>

<file path=ppt/tags/tag100.xml><?xml version="1.0" encoding="utf-8"?>
<p:tagLst xmlns:a="http://schemas.openxmlformats.org/drawingml/2006/main" xmlns:r="http://schemas.openxmlformats.org/officeDocument/2006/relationships" xmlns:p="http://schemas.openxmlformats.org/presentationml/2006/main">
  <p:tag name="POWER_USER_TAGS_ICONS" val="captain*leader*manager*example*navigation*showing*governing*ruling*orientation*direction*people"/>
</p:tagLst>
</file>

<file path=ppt/tags/tag101.xml><?xml version="1.0" encoding="utf-8"?>
<p:tagLst xmlns:a="http://schemas.openxmlformats.org/drawingml/2006/main" xmlns:r="http://schemas.openxmlformats.org/officeDocument/2006/relationships" xmlns:p="http://schemas.openxmlformats.org/presentationml/2006/main">
  <p:tag name="POWER_USER_TAGS_ICONS" val="hiking*trail*climbing*mountain*risky*summit*peak"/>
</p:tagLst>
</file>

<file path=ppt/tags/tag102.xml><?xml version="1.0" encoding="utf-8"?>
<p:tagLst xmlns:a="http://schemas.openxmlformats.org/drawingml/2006/main" xmlns:r="http://schemas.openxmlformats.org/officeDocument/2006/relationships" xmlns:p="http://schemas.openxmlformats.org/presentationml/2006/main">
  <p:tag name="POWER_USER_TAGS_ICONS" val="Teamwork*helping*collaboration*people*coworkers*colleagues*friends*collective*rope*pulling*challenge*competition*"/>
</p:tagLst>
</file>

<file path=ppt/tags/tag103.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104.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105.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106.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107.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108.xml><?xml version="1.0" encoding="utf-8"?>
<p:tagLst xmlns:a="http://schemas.openxmlformats.org/drawingml/2006/main" xmlns:r="http://schemas.openxmlformats.org/officeDocument/2006/relationships" xmlns:p="http://schemas.openxmlformats.org/presentationml/2006/main">
  <p:tag name="POWER_USER_ID_TEMPLATES" val="Before_after"/>
</p:tagLst>
</file>

<file path=ppt/tags/tag11.xml><?xml version="1.0" encoding="utf-8"?>
<p:tagLst xmlns:a="http://schemas.openxmlformats.org/drawingml/2006/main" xmlns:r="http://schemas.openxmlformats.org/officeDocument/2006/relationships" xmlns:p="http://schemas.openxmlformats.org/presentationml/2006/main">
  <p:tag name="POWER_USER_TAGS_ICONS" val="gear_POWER_USER_SEPARATOR_ICONS_cogs_POWER_USER_SEPARATOR_ICONS_gears_POWER_USER_SEPARATOR_ICONS_machine_POWER_USER_SEPARATOR_ICONS_turn_POWER_USER_SEPARATOR_ICONS_wheel"/>
</p:tagLst>
</file>

<file path=ppt/tags/tag12.xml><?xml version="1.0" encoding="utf-8"?>
<p:tagLst xmlns:a="http://schemas.openxmlformats.org/drawingml/2006/main" xmlns:r="http://schemas.openxmlformats.org/officeDocument/2006/relationships" xmlns:p="http://schemas.openxmlformats.org/presentationml/2006/main">
  <p:tag name="POWER_USER_TAGS_ICONS" val="gear_POWER_USER_SEPARATOR_ICONS_cogs_POWER_USER_SEPARATOR_ICONS_gears_POWER_USER_SEPARATOR_ICONS_machine_POWER_USER_SEPARATOR_ICONS_turn_POWER_USER_SEPARATOR_ICONS_wheel"/>
</p:tagLst>
</file>

<file path=ppt/tags/tag13.xml><?xml version="1.0" encoding="utf-8"?>
<p:tagLst xmlns:a="http://schemas.openxmlformats.org/drawingml/2006/main" xmlns:r="http://schemas.openxmlformats.org/officeDocument/2006/relationships" xmlns:p="http://schemas.openxmlformats.org/presentationml/2006/main">
  <p:tag name="POWER_USER_TAGS_ICONS" val="gear_POWER_USER_SEPARATOR_ICONS_cogs_POWER_USER_SEPARATOR_ICONS_gears_POWER_USER_SEPARATOR_ICONS_machine_POWER_USER_SEPARATOR_ICONS_turn_POWER_USER_SEPARATOR_ICONS_wheel"/>
</p:tagLst>
</file>

<file path=ppt/tags/tag14.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15.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16.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17.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18.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19.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2.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20.xml><?xml version="1.0" encoding="utf-8"?>
<p:tagLst xmlns:a="http://schemas.openxmlformats.org/drawingml/2006/main" xmlns:r="http://schemas.openxmlformats.org/officeDocument/2006/relationships" xmlns:p="http://schemas.openxmlformats.org/presentationml/2006/main">
  <p:tag name="POWER_USER_ID_TEMPLATES" val="CV_John_Doe"/>
</p:tagLst>
</file>

<file path=ppt/tags/tag21.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22.xml><?xml version="1.0" encoding="utf-8"?>
<p:tagLst xmlns:a="http://schemas.openxmlformats.org/drawingml/2006/main" xmlns:r="http://schemas.openxmlformats.org/officeDocument/2006/relationships" xmlns:p="http://schemas.openxmlformats.org/presentationml/2006/main">
  <p:tag name="POWER_USER_ID_TEMPLATES" val="Chevrons_with_icons_2"/>
</p:tagLst>
</file>

<file path=ppt/tags/tag23.xml><?xml version="1.0" encoding="utf-8"?>
<p:tagLst xmlns:a="http://schemas.openxmlformats.org/drawingml/2006/main" xmlns:r="http://schemas.openxmlformats.org/officeDocument/2006/relationships" xmlns:p="http://schemas.openxmlformats.org/presentationml/2006/main">
  <p:tag name="POWER_USER_TAGS_ICONS" val="data*figures*numbers*chart*graph*analytics*analysis*growth*line chart*trends*laptop*digital*computer*screen*presentation*analyst*big data*interpretation*monitoring*dashboard"/>
</p:tagLst>
</file>

<file path=ppt/tags/tag24.xml><?xml version="1.0" encoding="utf-8"?>
<p:tagLst xmlns:a="http://schemas.openxmlformats.org/drawingml/2006/main" xmlns:r="http://schemas.openxmlformats.org/officeDocument/2006/relationships" xmlns:p="http://schemas.openxmlformats.org/presentationml/2006/main">
  <p:tag name="POWER_USER_TAGS_ICONS" val="turnover*people*rotation*relationship*network"/>
</p:tagLst>
</file>

<file path=ppt/tags/tag25.xml><?xml version="1.0" encoding="utf-8"?>
<p:tagLst xmlns:a="http://schemas.openxmlformats.org/drawingml/2006/main" xmlns:r="http://schemas.openxmlformats.org/officeDocument/2006/relationships" xmlns:p="http://schemas.openxmlformats.org/presentationml/2006/main">
  <p:tag name="POWER_USER_TAGS_ICONS" val="jump*gap*bridge*challenge*obstacles"/>
</p:tagLst>
</file>

<file path=ppt/tags/tag26.xml><?xml version="1.0" encoding="utf-8"?>
<p:tagLst xmlns:a="http://schemas.openxmlformats.org/drawingml/2006/main" xmlns:r="http://schemas.openxmlformats.org/officeDocument/2006/relationships" xmlns:p="http://schemas.openxmlformats.org/presentationml/2006/main">
  <p:tag name="POWER_USER_TAGS_ICONS" val="antenna_POWER_USER_SEPARATOR_ICONS_media_POWER_USER_SEPARATOR_ICONS_signal_POWER_USER_SEPARATOR_ICONS_tower"/>
</p:tagLst>
</file>

<file path=ppt/tags/tag27.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28.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29.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3.xml><?xml version="1.0" encoding="utf-8"?>
<p:tagLst xmlns:a="http://schemas.openxmlformats.org/drawingml/2006/main" xmlns:r="http://schemas.openxmlformats.org/officeDocument/2006/relationships" xmlns:p="http://schemas.openxmlformats.org/presentationml/2006/main">
  <p:tag name="POWER_USER_TAGS_ICONS" val="worker*man*person*roadworks*shovel*"/>
</p:tagLst>
</file>

<file path=ppt/tags/tag30.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31.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32.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33.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34.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35.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36.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37.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38.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39.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4.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40.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41.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42.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43.xml><?xml version="1.0" encoding="utf-8"?>
<p:tagLst xmlns:a="http://schemas.openxmlformats.org/drawingml/2006/main" xmlns:r="http://schemas.openxmlformats.org/officeDocument/2006/relationships" xmlns:p="http://schemas.openxmlformats.org/presentationml/2006/main">
  <p:tag name="POWER_USER_TAGS_ICONS" val="antenna_POWER_USER_SEPARATOR_ICONS_media_POWER_USER_SEPARATOR_ICONS_signal_POWER_USER_SEPARATOR_ICONS_tower"/>
</p:tagLst>
</file>

<file path=ppt/tags/tag44.xml><?xml version="1.0" encoding="utf-8"?>
<p:tagLst xmlns:a="http://schemas.openxmlformats.org/drawingml/2006/main" xmlns:r="http://schemas.openxmlformats.org/officeDocument/2006/relationships" xmlns:p="http://schemas.openxmlformats.org/presentationml/2006/main">
  <p:tag name="POWER_USER_TAGS_ICONS" val="antenna_POWER_USER_SEPARATOR_ICONS_media_POWER_USER_SEPARATOR_ICONS_signal_POWER_USER_SEPARATOR_ICONS_tower"/>
</p:tagLst>
</file>

<file path=ppt/tags/tag45.xml><?xml version="1.0" encoding="utf-8"?>
<p:tagLst xmlns:a="http://schemas.openxmlformats.org/drawingml/2006/main" xmlns:r="http://schemas.openxmlformats.org/officeDocument/2006/relationships" xmlns:p="http://schemas.openxmlformats.org/presentationml/2006/main">
  <p:tag name="POWER_USER_TAGS_ICONS" val="antenna_POWER_USER_SEPARATOR_ICONS_media_POWER_USER_SEPARATOR_ICONS_signal_POWER_USER_SEPARATOR_ICONS_tower"/>
</p:tagLst>
</file>

<file path=ppt/tags/tag46.xml><?xml version="1.0" encoding="utf-8"?>
<p:tagLst xmlns:a="http://schemas.openxmlformats.org/drawingml/2006/main" xmlns:r="http://schemas.openxmlformats.org/officeDocument/2006/relationships" xmlns:p="http://schemas.openxmlformats.org/presentationml/2006/main">
  <p:tag name="POWER_USER_ID_TEMPLATES" val="Circles_1"/>
</p:tagLst>
</file>

<file path=ppt/tags/tag47.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48.xml><?xml version="1.0" encoding="utf-8"?>
<p:tagLst xmlns:a="http://schemas.openxmlformats.org/drawingml/2006/main" xmlns:r="http://schemas.openxmlformats.org/officeDocument/2006/relationships" xmlns:p="http://schemas.openxmlformats.org/presentationml/2006/main">
  <p:tag name="POWER_USER_ID_TEMPLATES" val="Animations_3"/>
</p:tagLst>
</file>

<file path=ppt/tags/tag49.xml><?xml version="1.0" encoding="utf-8"?>
<p:tagLst xmlns:a="http://schemas.openxmlformats.org/drawingml/2006/main" xmlns:r="http://schemas.openxmlformats.org/officeDocument/2006/relationships" xmlns:p="http://schemas.openxmlformats.org/presentationml/2006/main">
  <p:tag name="POWER_USER_TAGS_ICONS" val="antenna_POWER_USER_SEPARATOR_ICONS_media_POWER_USER_SEPARATOR_ICONS_signal_POWER_USER_SEPARATOR_ICONS_tower"/>
</p:tagLst>
</file>

<file path=ppt/tags/tag5.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50.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51.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52.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53.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54.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55.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56.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57.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58.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59.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6.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60.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61.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62.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63.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64.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65.xml><?xml version="1.0" encoding="utf-8"?>
<p:tagLst xmlns:a="http://schemas.openxmlformats.org/drawingml/2006/main" xmlns:r="http://schemas.openxmlformats.org/officeDocument/2006/relationships" xmlns:p="http://schemas.openxmlformats.org/presentationml/2006/main">
  <p:tag name="POWER_USER_TAGS_ICONS" val="drone_POWER_USER_SEPARATOR_ICONS_word_POWER_USER_SEPARATOR_ICONS_up_POWER_USER_SEPARATOR_ICONS_unmanned-aerial-vehicle_POWER_USER_SEPARATOR_ICONS_uav_POWER_USER_SEPARATOR_ICONS_quadcopter_POWER_USER_SEPARATOR_ICONS_mark_POWER_USER_SEPARATOR_ICONS_item_POWER_USER_SEPARATOR_ICONS_arrow_POWER_USER_SEPARATOR_ICONS_quadricopter"/>
</p:tagLst>
</file>

<file path=ppt/tags/tag66.xml><?xml version="1.0" encoding="utf-8"?>
<p:tagLst xmlns:a="http://schemas.openxmlformats.org/drawingml/2006/main" xmlns:r="http://schemas.openxmlformats.org/officeDocument/2006/relationships" xmlns:p="http://schemas.openxmlformats.org/presentationml/2006/main">
  <p:tag name="POWER_USER_TAGS_ICONS" val="antenna_POWER_USER_SEPARATOR_ICONS_media_POWER_USER_SEPARATOR_ICONS_signal_POWER_USER_SEPARATOR_ICONS_tower"/>
</p:tagLst>
</file>

<file path=ppt/tags/tag67.xml><?xml version="1.0" encoding="utf-8"?>
<p:tagLst xmlns:a="http://schemas.openxmlformats.org/drawingml/2006/main" xmlns:r="http://schemas.openxmlformats.org/officeDocument/2006/relationships" xmlns:p="http://schemas.openxmlformats.org/presentationml/2006/main">
  <p:tag name="POWER_USER_TAGS_ICONS" val="antenna_POWER_USER_SEPARATOR_ICONS_media_POWER_USER_SEPARATOR_ICONS_signal_POWER_USER_SEPARATOR_ICONS_tower"/>
</p:tagLst>
</file>

<file path=ppt/tags/tag68.xml><?xml version="1.0" encoding="utf-8"?>
<p:tagLst xmlns:a="http://schemas.openxmlformats.org/drawingml/2006/main" xmlns:r="http://schemas.openxmlformats.org/officeDocument/2006/relationships" xmlns:p="http://schemas.openxmlformats.org/presentationml/2006/main">
  <p:tag name="POWER_USER_TAGS_ICONS" val="antenna_POWER_USER_SEPARATOR_ICONS_media_POWER_USER_SEPARATOR_ICONS_signal_POWER_USER_SEPARATOR_ICONS_tower"/>
</p:tagLst>
</file>

<file path=ppt/tags/tag69.xml><?xml version="1.0" encoding="utf-8"?>
<p:tagLst xmlns:a="http://schemas.openxmlformats.org/drawingml/2006/main" xmlns:r="http://schemas.openxmlformats.org/officeDocument/2006/relationships" xmlns:p="http://schemas.openxmlformats.org/presentationml/2006/main">
  <p:tag name="POWER_USER_ID_TEMPLATES" val="Two_columns_of_icons"/>
</p:tagLst>
</file>

<file path=ppt/tags/tag7.xml><?xml version="1.0" encoding="utf-8"?>
<p:tagLst xmlns:a="http://schemas.openxmlformats.org/drawingml/2006/main" xmlns:r="http://schemas.openxmlformats.org/officeDocument/2006/relationships" xmlns:p="http://schemas.openxmlformats.org/presentationml/2006/main">
  <p:tag name="POWER_USER_TAGS_ICONS" val="Shape icons"/>
</p:tagLst>
</file>

<file path=ppt/tags/tag70.xml><?xml version="1.0" encoding="utf-8"?>
<p:tagLst xmlns:a="http://schemas.openxmlformats.org/drawingml/2006/main" xmlns:r="http://schemas.openxmlformats.org/officeDocument/2006/relationships" xmlns:p="http://schemas.openxmlformats.org/presentationml/2006/main">
  <p:tag name="POWER_USER_TAGS_ICONS" val="certificate_POWER_USER_SEPARATOR_ICONS_award_POWER_USER_SEPARATOR_ICONS_certified_POWER_USER_SEPARATOR_ICONS_diploma"/>
</p:tagLst>
</file>

<file path=ppt/tags/tag71.xml><?xml version="1.0" encoding="utf-8"?>
<p:tagLst xmlns:a="http://schemas.openxmlformats.org/drawingml/2006/main" xmlns:r="http://schemas.openxmlformats.org/officeDocument/2006/relationships" xmlns:p="http://schemas.openxmlformats.org/presentationml/2006/main">
  <p:tag name="POWER_USER_TAGS_ICONS" val="eiffel-tower_POWER_USER_SEPARATOR_ICONS_architecture_POWER_USER_SEPARATOR_ICONS_france_POWER_USER_SEPARATOR_ICONS_landmark_POWER_USER_SEPARATOR_ICONS_paris_POWER_USER_SEPARATOR_ICONS_steel_POWER_USER_SEPARATOR_ICONS_tourism_POWER_USER_SEPARATOR_ICONS_tower"/>
</p:tagLst>
</file>

<file path=ppt/tags/tag72.xml><?xml version="1.0" encoding="utf-8"?>
<p:tagLst xmlns:a="http://schemas.openxmlformats.org/drawingml/2006/main" xmlns:r="http://schemas.openxmlformats.org/officeDocument/2006/relationships" xmlns:p="http://schemas.openxmlformats.org/presentationml/2006/main">
  <p:tag name="POWER_USER_TAGS_ICONS" val="community_POWER_USER_SEPARATOR_ICONS_group_POWER_USER_SEPARATOR_ICONS_people_POWER_USER_SEPARATOR_ICONS_together"/>
</p:tagLst>
</file>

<file path=ppt/tags/tag73.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74.xml><?xml version="1.0" encoding="utf-8"?>
<p:tagLst xmlns:a="http://schemas.openxmlformats.org/drawingml/2006/main" xmlns:r="http://schemas.openxmlformats.org/officeDocument/2006/relationships" xmlns:p="http://schemas.openxmlformats.org/presentationml/2006/main">
  <p:tag name="POWER_USER_TAGS_ICONS" val="accidental*fall*industrial accident*work-accident*victim*danger*hazard*failing*risky*risking*industry*"/>
</p:tagLst>
</file>

<file path=ppt/tags/tag75.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76.xml><?xml version="1.0" encoding="utf-8"?>
<p:tagLst xmlns:a="http://schemas.openxmlformats.org/drawingml/2006/main" xmlns:r="http://schemas.openxmlformats.org/officeDocument/2006/relationships" xmlns:p="http://schemas.openxmlformats.org/presentationml/2006/main">
  <p:tag name="POWER_USER_TAGS_ICONS" val="captain*leader*manager*example*navigation*showing*governing*ruling*orientation*direction*people"/>
</p:tagLst>
</file>

<file path=ppt/tags/tag77.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78.xml><?xml version="1.0" encoding="utf-8"?>
<p:tagLst xmlns:a="http://schemas.openxmlformats.org/drawingml/2006/main" xmlns:r="http://schemas.openxmlformats.org/officeDocument/2006/relationships" xmlns:p="http://schemas.openxmlformats.org/presentationml/2006/main">
  <p:tag name="POWER_USER_TAGS_ICONS" val="community_POWER_USER_SEPARATOR_ICONS_group_POWER_USER_SEPARATOR_ICONS_people_POWER_USER_SEPARATOR_ICONS_together"/>
</p:tagLst>
</file>

<file path=ppt/tags/tag79.xml><?xml version="1.0" encoding="utf-8"?>
<p:tagLst xmlns:a="http://schemas.openxmlformats.org/drawingml/2006/main" xmlns:r="http://schemas.openxmlformats.org/officeDocument/2006/relationships" xmlns:p="http://schemas.openxmlformats.org/presentationml/2006/main">
  <p:tag name="POWER_USER_TAGS_ICONS" val="community_POWER_USER_SEPARATOR_ICONS_group_POWER_USER_SEPARATOR_ICONS_people_POWER_USER_SEPARATOR_ICONS_together"/>
</p:tagLst>
</file>

<file path=ppt/tags/tag8.xml><?xml version="1.0" encoding="utf-8"?>
<p:tagLst xmlns:a="http://schemas.openxmlformats.org/drawingml/2006/main" xmlns:r="http://schemas.openxmlformats.org/officeDocument/2006/relationships" xmlns:p="http://schemas.openxmlformats.org/presentationml/2006/main">
  <p:tag name="POWER_USER_ID_TEMPLATES" val="Consequences_3"/>
</p:tagLst>
</file>

<file path=ppt/tags/tag80.xml><?xml version="1.0" encoding="utf-8"?>
<p:tagLst xmlns:a="http://schemas.openxmlformats.org/drawingml/2006/main" xmlns:r="http://schemas.openxmlformats.org/officeDocument/2006/relationships" xmlns:p="http://schemas.openxmlformats.org/presentationml/2006/main">
  <p:tag name="POWER_USER_TAGS_ICONS" val="community_POWER_USER_SEPARATOR_ICONS_group_POWER_USER_SEPARATOR_ICONS_people_POWER_USER_SEPARATOR_ICONS_together"/>
</p:tagLst>
</file>

<file path=ppt/tags/tag81.xml><?xml version="1.0" encoding="utf-8"?>
<p:tagLst xmlns:a="http://schemas.openxmlformats.org/drawingml/2006/main" xmlns:r="http://schemas.openxmlformats.org/officeDocument/2006/relationships" xmlns:p="http://schemas.openxmlformats.org/presentationml/2006/main">
  <p:tag name="POWER_USER_TAGS_ICONS" val="community_POWER_USER_SEPARATOR_ICONS_group_POWER_USER_SEPARATOR_ICONS_people_POWER_USER_SEPARATOR_ICONS_together"/>
</p:tagLst>
</file>

<file path=ppt/tags/tag82.xml><?xml version="1.0" encoding="utf-8"?>
<p:tagLst xmlns:a="http://schemas.openxmlformats.org/drawingml/2006/main" xmlns:r="http://schemas.openxmlformats.org/officeDocument/2006/relationships" xmlns:p="http://schemas.openxmlformats.org/presentationml/2006/main">
  <p:tag name="POWER_USER_TAGS_ICONS" val="community_POWER_USER_SEPARATOR_ICONS_group_POWER_USER_SEPARATOR_ICONS_people_POWER_USER_SEPARATOR_ICONS_together"/>
</p:tagLst>
</file>

<file path=ppt/tags/tag83.xml><?xml version="1.0" encoding="utf-8"?>
<p:tagLst xmlns:a="http://schemas.openxmlformats.org/drawingml/2006/main" xmlns:r="http://schemas.openxmlformats.org/officeDocument/2006/relationships" xmlns:p="http://schemas.openxmlformats.org/presentationml/2006/main">
  <p:tag name="POWER_USER_TAGS_ICONS" val="certificate_POWER_USER_SEPARATOR_ICONS_award_POWER_USER_SEPARATOR_ICONS_certified_POWER_USER_SEPARATOR_ICONS_diploma"/>
</p:tagLst>
</file>

<file path=ppt/tags/tag84.xml><?xml version="1.0" encoding="utf-8"?>
<p:tagLst xmlns:a="http://schemas.openxmlformats.org/drawingml/2006/main" xmlns:r="http://schemas.openxmlformats.org/officeDocument/2006/relationships" xmlns:p="http://schemas.openxmlformats.org/presentationml/2006/main">
  <p:tag name="POWER_USER_TAGS_ICONS" val="certificate_POWER_USER_SEPARATOR_ICONS_award_POWER_USER_SEPARATOR_ICONS_certified_POWER_USER_SEPARATOR_ICONS_diploma"/>
</p:tagLst>
</file>

<file path=ppt/tags/tag85.xml><?xml version="1.0" encoding="utf-8"?>
<p:tagLst xmlns:a="http://schemas.openxmlformats.org/drawingml/2006/main" xmlns:r="http://schemas.openxmlformats.org/officeDocument/2006/relationships" xmlns:p="http://schemas.openxmlformats.org/presentationml/2006/main">
  <p:tag name="POWER_USER_TAGS_ICONS" val="certificate_POWER_USER_SEPARATOR_ICONS_award_POWER_USER_SEPARATOR_ICONS_certified_POWER_USER_SEPARATOR_ICONS_diploma"/>
</p:tagLst>
</file>

<file path=ppt/tags/tag86.xml><?xml version="1.0" encoding="utf-8"?>
<p:tagLst xmlns:a="http://schemas.openxmlformats.org/drawingml/2006/main" xmlns:r="http://schemas.openxmlformats.org/officeDocument/2006/relationships" xmlns:p="http://schemas.openxmlformats.org/presentationml/2006/main">
  <p:tag name="POWER_USER_TAGS_ICONS" val="certificate_POWER_USER_SEPARATOR_ICONS_award_POWER_USER_SEPARATOR_ICONS_certified_POWER_USER_SEPARATOR_ICONS_diploma"/>
</p:tagLst>
</file>

<file path=ppt/tags/tag87.xml><?xml version="1.0" encoding="utf-8"?>
<p:tagLst xmlns:a="http://schemas.openxmlformats.org/drawingml/2006/main" xmlns:r="http://schemas.openxmlformats.org/officeDocument/2006/relationships" xmlns:p="http://schemas.openxmlformats.org/presentationml/2006/main">
  <p:tag name="POWER_USER_TAGS_ICONS" val="certificate_POWER_USER_SEPARATOR_ICONS_award_POWER_USER_SEPARATOR_ICONS_certified_POWER_USER_SEPARATOR_ICONS_diploma"/>
</p:tagLst>
</file>

<file path=ppt/tags/tag88.xml><?xml version="1.0" encoding="utf-8"?>
<p:tagLst xmlns:a="http://schemas.openxmlformats.org/drawingml/2006/main" xmlns:r="http://schemas.openxmlformats.org/officeDocument/2006/relationships" xmlns:p="http://schemas.openxmlformats.org/presentationml/2006/main">
  <p:tag name="POWER_USER_TAGS_ICONS" val="certificate_POWER_USER_SEPARATOR_ICONS_award_POWER_USER_SEPARATOR_ICONS_certified_POWER_USER_SEPARATOR_ICONS_diploma"/>
</p:tagLst>
</file>

<file path=ppt/tags/tag89.xml><?xml version="1.0" encoding="utf-8"?>
<p:tagLst xmlns:a="http://schemas.openxmlformats.org/drawingml/2006/main" xmlns:r="http://schemas.openxmlformats.org/officeDocument/2006/relationships" xmlns:p="http://schemas.openxmlformats.org/presentationml/2006/main">
  <p:tag name="POWER_USER_TAGS_ICONS" val="certificate_POWER_USER_SEPARATOR_ICONS_award_POWER_USER_SEPARATOR_ICONS_certified_POWER_USER_SEPARATOR_ICONS_diploma"/>
</p:tagLst>
</file>

<file path=ppt/tags/tag9.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90.xml><?xml version="1.0" encoding="utf-8"?>
<p:tagLst xmlns:a="http://schemas.openxmlformats.org/drawingml/2006/main" xmlns:r="http://schemas.openxmlformats.org/officeDocument/2006/relationships" xmlns:p="http://schemas.openxmlformats.org/presentationml/2006/main">
  <p:tag name="POWER_USER_TAGS_ICONS" val="chemistry*flask*becker*science*experiment*chemical"/>
</p:tagLst>
</file>

<file path=ppt/tags/tag91.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92.xml><?xml version="1.0" encoding="utf-8"?>
<p:tagLst xmlns:a="http://schemas.openxmlformats.org/drawingml/2006/main" xmlns:r="http://schemas.openxmlformats.org/officeDocument/2006/relationships" xmlns:p="http://schemas.openxmlformats.org/presentationml/2006/main">
  <p:tag name="POWER_USER_TAGS_ICONS" val="conversation*people*talk*conference*discussion*tell*speak*exchange"/>
</p:tagLst>
</file>

<file path=ppt/tags/tag93.xml><?xml version="1.0" encoding="utf-8"?>
<p:tagLst xmlns:a="http://schemas.openxmlformats.org/drawingml/2006/main" xmlns:r="http://schemas.openxmlformats.org/officeDocument/2006/relationships" xmlns:p="http://schemas.openxmlformats.org/presentationml/2006/main">
  <p:tag name="POWER_USER_TAGS_ICONS" val="money*cash*credit cards*saving*currency*payment*"/>
</p:tagLst>
</file>

<file path=ppt/tags/tag94.xml><?xml version="1.0" encoding="utf-8"?>
<p:tagLst xmlns:a="http://schemas.openxmlformats.org/drawingml/2006/main" xmlns:r="http://schemas.openxmlformats.org/officeDocument/2006/relationships" xmlns:p="http://schemas.openxmlformats.org/presentationml/2006/main">
  <p:tag name="POWER_USER_TAGS_ICONS" val="data  targetting*targetting*people*goal*technology*big data"/>
</p:tagLst>
</file>

<file path=ppt/tags/tag95.xml><?xml version="1.0" encoding="utf-8"?>
<p:tagLst xmlns:a="http://schemas.openxmlformats.org/drawingml/2006/main" xmlns:r="http://schemas.openxmlformats.org/officeDocument/2006/relationships" xmlns:p="http://schemas.openxmlformats.org/presentationml/2006/main">
  <p:tag name="POWER_USER_TAGS_ICONS" val="euro_POWER_USER_SEPARATOR_ICONS_cash_POWER_USER_SEPARATOR_ICONS_coin_POWER_USER_SEPARATOR_ICONS_europe_POWER_USER_SEPARATOR_ICONS_european_POWER_USER_SEPARATOR_ICONS_european-union_POWER_USER_SEPARATOR_ICONS_money"/>
</p:tagLst>
</file>

<file path=ppt/tags/tag96.xml><?xml version="1.0" encoding="utf-8"?>
<p:tagLst xmlns:a="http://schemas.openxmlformats.org/drawingml/2006/main" xmlns:r="http://schemas.openxmlformats.org/officeDocument/2006/relationships" xmlns:p="http://schemas.openxmlformats.org/presentationml/2006/main">
  <p:tag name="POWER_USER_ID_TEMPLATES" val="Chain_2"/>
</p:tagLst>
</file>

<file path=ppt/tags/tag97.xml><?xml version="1.0" encoding="utf-8"?>
<p:tagLst xmlns:a="http://schemas.openxmlformats.org/drawingml/2006/main" xmlns:r="http://schemas.openxmlformats.org/officeDocument/2006/relationships" xmlns:p="http://schemas.openxmlformats.org/presentationml/2006/main">
  <p:tag name="POWER_USER_ID_TEMPLATES" val="Chain_2"/>
</p:tagLst>
</file>

<file path=ppt/tags/tag98.xml><?xml version="1.0" encoding="utf-8"?>
<p:tagLst xmlns:a="http://schemas.openxmlformats.org/drawingml/2006/main" xmlns:r="http://schemas.openxmlformats.org/officeDocument/2006/relationships" xmlns:p="http://schemas.openxmlformats.org/presentationml/2006/main">
  <p:tag name="POWER_USER_ID_TEMPLATES" val="Chain_2"/>
</p:tagLst>
</file>

<file path=ppt/tags/tag99.xml><?xml version="1.0" encoding="utf-8"?>
<p:tagLst xmlns:a="http://schemas.openxmlformats.org/drawingml/2006/main" xmlns:r="http://schemas.openxmlformats.org/officeDocument/2006/relationships" xmlns:p="http://schemas.openxmlformats.org/presentationml/2006/main">
  <p:tag name="POWER_USER_ID_TEMPLATES" val="Hexagons_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DAC Presentation Template Ver 0.1.pptx" id="{E16DC076-FCFB-4C63-AA82-FB55E59D8DFC}" vid="{C16827DA-40FA-4D23-BD6F-1B92933E6E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CDAC Presentation Template Ver 0.1</Template>
  <TotalTime>9672</TotalTime>
  <Words>2733</Words>
  <Application>Microsoft Office PowerPoint</Application>
  <PresentationFormat>Widescreen</PresentationFormat>
  <Paragraphs>502</Paragraphs>
  <Slides>41</Slides>
  <Notes>18</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41</vt:i4>
      </vt:variant>
    </vt:vector>
  </HeadingPairs>
  <TitlesOfParts>
    <vt:vector size="60" baseType="lpstr">
      <vt:lpstr>Agency FB</vt:lpstr>
      <vt:lpstr>Arial</vt:lpstr>
      <vt:lpstr>Calibri</vt:lpstr>
      <vt:lpstr>Century Gothic</vt:lpstr>
      <vt:lpstr>Futura</vt:lpstr>
      <vt:lpstr>Gautami</vt:lpstr>
      <vt:lpstr>HP Simplified</vt:lpstr>
      <vt:lpstr>Kalinga</vt:lpstr>
      <vt:lpstr>Kartika</vt:lpstr>
      <vt:lpstr>Latha</vt:lpstr>
      <vt:lpstr>Lucida Calligraphy</vt:lpstr>
      <vt:lpstr>Mangal</vt:lpstr>
      <vt:lpstr>Raavi</vt:lpstr>
      <vt:lpstr>Shruti</vt:lpstr>
      <vt:lpstr>Times New Roman</vt:lpstr>
      <vt:lpstr>Tunga</vt:lpstr>
      <vt:lpstr>Vrinda</vt:lpstr>
      <vt:lpstr>Wingdings</vt:lpstr>
      <vt:lpstr>Office Theme</vt:lpstr>
      <vt:lpstr>ISMS: ISO/IEC 27001 Roles &amp; Responsibilities</vt:lpstr>
      <vt:lpstr>In this session</vt:lpstr>
      <vt:lpstr>Information Security Management System (ISMS)</vt:lpstr>
      <vt:lpstr>ISO/IEC 27001:2013 Certification</vt:lpstr>
      <vt:lpstr>What The Standard Says</vt:lpstr>
      <vt:lpstr>ISMS Implementation Framework</vt:lpstr>
      <vt:lpstr>Top Down Approach</vt:lpstr>
      <vt:lpstr>Approach for ISMS</vt:lpstr>
      <vt:lpstr>ISMS Implementation –  The Progress</vt:lpstr>
      <vt:lpstr>ISMS Organisation Structure - Proposed</vt:lpstr>
      <vt:lpstr>Department of Information Security Assurance</vt:lpstr>
      <vt:lpstr>Formation of the Core and Implementation Teams</vt:lpstr>
      <vt:lpstr>Developing Cyber Crisis Management Plan</vt:lpstr>
      <vt:lpstr>Asset Identification &amp; Classification </vt:lpstr>
      <vt:lpstr>Cyber Security Preparedness</vt:lpstr>
      <vt:lpstr>Standardization</vt:lpstr>
      <vt:lpstr>Developed a Common Policy Framework</vt:lpstr>
      <vt:lpstr>Document is fundamental, but</vt:lpstr>
      <vt:lpstr>Information Security Policy </vt:lpstr>
      <vt:lpstr>Information Security Vision</vt:lpstr>
      <vt:lpstr>Data Collection leading to ISMS Policies &amp; Procedures</vt:lpstr>
      <vt:lpstr>ISMS Implementation –  The way forward</vt:lpstr>
      <vt:lpstr>ISMS Roadmap – Where Are We Now?</vt:lpstr>
      <vt:lpstr>Coordination Committee</vt:lpstr>
      <vt:lpstr>Coordination Committee</vt:lpstr>
      <vt:lpstr>Coordination Committee</vt:lpstr>
      <vt:lpstr>ISR – Department or Project</vt:lpstr>
      <vt:lpstr>Information Security Representative - ISR</vt:lpstr>
      <vt:lpstr>Information Security Representative - ISR</vt:lpstr>
      <vt:lpstr>Information Security Representative - ISR</vt:lpstr>
      <vt:lpstr>NISO - Centre</vt:lpstr>
      <vt:lpstr>Nodal Information Security Officer</vt:lpstr>
      <vt:lpstr>Nodal Information Security Officer</vt:lpstr>
      <vt:lpstr>Nodal Information Security Officer</vt:lpstr>
      <vt:lpstr>Employees</vt:lpstr>
      <vt:lpstr>Integrated Infrastructure Implementation Steps </vt:lpstr>
      <vt:lpstr>NISO may add further contents</vt:lpstr>
      <vt:lpstr>The Way Forward</vt:lpstr>
      <vt:lpstr>Milestones to Achieve</vt:lpstr>
      <vt:lpstr>Before |After – Security Best Practices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 Secure C-DAC</dc:title>
  <dc:creator>Raakesh</dc:creator>
  <cp:lastModifiedBy>Raakesh</cp:lastModifiedBy>
  <cp:revision>62</cp:revision>
  <cp:lastPrinted>2019-05-03T05:22:26Z</cp:lastPrinted>
  <dcterms:created xsi:type="dcterms:W3CDTF">2020-03-04T09:17:43Z</dcterms:created>
  <dcterms:modified xsi:type="dcterms:W3CDTF">2020-06-26T05:14:04Z</dcterms:modified>
</cp:coreProperties>
</file>